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60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D731B-7364-6C4B-A474-BD50543B7C04}" type="datetimeFigureOut">
              <a:rPr lang="en-IQ" smtClean="0"/>
              <a:t>10/8/23</a:t>
            </a:fld>
            <a:endParaRPr lang="en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6CE9A-5D5C-5046-874E-E94B539C2339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4016109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Gymnosperm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Gymnosperm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Gymnosperm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Gymnosperm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Gymnosperm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10/11/2023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Gymnosperm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10/11/2023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Gymnosperm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10/11/2023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Gymnosperm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10/11/2023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Gymnosperm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10/11/2023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Gymnosperm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10/11/2023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Gymnosperm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10/11/2023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Gymnosperm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Formation of seeds in Gymnosperms</a:t>
            </a:r>
            <a:endParaRPr lang="ar-IQ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Gymnosperm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:- (Greek for "naked seed")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is a vascular plant that produces seeds that are not protected by fruit but are hidden in a woody cone.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Like pine trees.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They do not have flowers, but most retain their leaves year round. 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Gymnosperms include over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600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species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B69F7-DE52-46EF-C7D3-5D3C40457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10/11/2023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60AA3-9419-066F-0728-5E90D4F2C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Gymnosperm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239D5-3C5B-30BE-CD1A-F2AA283D0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01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megagametophyte matures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which takes about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one year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pine,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two to five archegonia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each with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egg (n)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develop within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megagametophyte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close to the micropyle.</a:t>
            </a:r>
          </a:p>
          <a:p>
            <a:pPr marL="0" indent="0" algn="just"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It takes about a year for the germinating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pine pollen grains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mature and grow into 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megasporangia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with their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pollen tubes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Fertilization of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egg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in each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archegonium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achieved by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one sperm nucleus.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Nourishment of the embryo during its development is achieved by 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megagametophyte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ar-IQ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1021C-A2F4-5909-4C0F-4E05949C1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10/11/2023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085C9-BA8A-6258-01D7-89F1697E8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Gymnosperm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21F33-4C77-19A1-E845-41AA94D2E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59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Fig.(4) Fertilization and embryo development</a:t>
            </a:r>
            <a:endParaRPr lang="ar-IQ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C:\Users\shayma\Desktop\New folder (3)\pine - Copy (6)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32990"/>
            <a:ext cx="7696200" cy="438681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7AAC5A-BD08-E851-3708-AE7AE11CD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3559F-1F6A-944C-055A-29E231434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43045-064D-B312-1E6C-F41A1A4E4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991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Since often multiple pollen tubes grow and multiple archegonia are fertilized, more than one embryo develops. This initial poly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embryony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typical for gymnosperms, but in most cases only one embryo survives and grows. </a:t>
            </a:r>
          </a:p>
          <a:p>
            <a:pPr marL="0" indent="0" algn="just"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Pine seed:  the mature pine seed contain an: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un curved  embryo with many cotyledons </a:t>
            </a:r>
          </a:p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nutritional tissue which is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megagametophyte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(n) tissue also called primary endosperm</a:t>
            </a:r>
          </a:p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Seed coat (integument tissue)</a:t>
            </a:r>
          </a:p>
          <a:p>
            <a:pPr marL="0" indent="0" algn="just">
              <a:buNone/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39F22-40DC-18F1-4D67-8FF6637E8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10/11/2023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8BCDE-9889-4FDE-1081-B4C3ADAA1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Gymnosperm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79F9F-A213-5FFE-5ACF-FBF438015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47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Fig.(5) Mature pine seed</a:t>
            </a:r>
            <a:endParaRPr lang="ar-IQ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C:\Users\shayma\Desktop\pine - Copy (5)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7772399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EC3891-3586-B9B4-4275-276E4DC6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F8218-0F14-BF8B-F6D4-C2D6DDFDB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4F0E0-6BCF-1D7D-5C51-9AF8A9B2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7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Differences between male cones and female cones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Male cone: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rtl="1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1- The male cones produce sperm, which are contained in pollen grains</a:t>
            </a:r>
          </a:p>
          <a:p>
            <a:pPr marL="0" indent="0" rtl="1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 Male cones are normally smaller than female cones</a:t>
            </a:r>
          </a:p>
          <a:p>
            <a:pPr marL="0" indent="0" rtl="1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3- Male cones grow in the lower branches</a:t>
            </a:r>
          </a:p>
          <a:p>
            <a:pPr marL="0" indent="0" rtl="1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rtl="1">
              <a:buNone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Female cone: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1-The female cones produce eggs, which are contained in ovules.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 Female cones have a sticky resin that “catches” the pollen released by the male cone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3- Female cones grow in the upper branches</a:t>
            </a:r>
          </a:p>
          <a:p>
            <a:pPr marL="0" indent="0">
              <a:buNone/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0758C-8DFB-1D1C-2E31-6F7CBA146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10/11/2023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45D7F-DE77-7E71-E612-AF8337FD4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Gymnosperm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F8B26-B7ED-C879-B644-9075DFD78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36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Seed Structure: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seed is composed of the following main parts: </a:t>
            </a: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Seed coat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Testa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Endosperm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Food stored for the growth of the embryo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Embryo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buNone/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60F6E-A509-F57D-9F56-38FBFD916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10/11/2023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5FA04-398A-0FC5-669E-26A0B8989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Gymnosperm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6175B-6B6E-6426-E6A0-3D6F8E055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08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cap="all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arts</a:t>
            </a:r>
            <a:r>
              <a:rPr lang="en-US" sz="3200" b="1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3200" b="1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all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mbryo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Embryonic root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Radicle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that grows and gives the root system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Embryonic shoot 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Plumule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which grows to be a shoot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Cotyledon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(mono cotyledon, di cotyledon, multi-cotyledons)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Hypocotyl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associated with radicle cotyledon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Epicotyl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associated with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Plumule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cotyledon</a:t>
            </a:r>
          </a:p>
          <a:p>
            <a:pPr marL="457200" indent="-457200" algn="just">
              <a:buFont typeface="+mj-lt"/>
              <a:buAutoNum type="arabicPeriod"/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898C1-2E59-A3AD-0A3A-E842E3DB7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10/11/2023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F1300-0AF5-91A9-8263-050B6074E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Gymnosperm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5CDD6-A4E6-4ADF-5B84-DB3A54E14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67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Fig.(6) Typical seed structure</a:t>
            </a:r>
            <a:endParaRPr lang="ar-IQ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5562600" cy="4648200"/>
          </a:xfrm>
          <a:prstGeom prst="rect">
            <a:avLst/>
          </a:prstGeom>
          <a:noFill/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32BBAF-3945-EC80-A6AA-ECDCEF95E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F88BF-2C85-E883-50EF-0118F7E1D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F815C-FBFE-C356-9A87-A98BFD90D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6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Gymnosperms is classified into in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divisions namely:</a:t>
            </a: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Coniferophyta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Cycadophyta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Ginkgophytya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Gnetophyta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ar-IQ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31DB1-D345-1C54-6206-598C59F80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10/11/2023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E7CD5-93A7-A82D-36DB-662E31A01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Gymnosperm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B1A56-2BC9-C016-7C14-324AD8C5A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8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Pine life cycle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Pollen cones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male cones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 with 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microsporephylls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microsporangia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that contain numerous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microsporocytes, 2n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undergoing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meiosis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produce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haploid pollen grains,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has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two air sacs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that function as "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wings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". </a:t>
            </a:r>
          </a:p>
          <a:p>
            <a:pPr marL="457200" lvl="0" indent="-457200" algn="just"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yellowish pine pollen is produced and dispersed by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wind in spring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algn="just"/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CE395-DCE6-53ED-D0E1-5D109FE80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10/11/2023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50460-C375-CA4A-7D47-1221623FE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Gymnosperm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A0DC9-A204-1C9D-E50B-17357996C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18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Fig. (1) Pine pollen cones development</a:t>
            </a:r>
            <a:endParaRPr lang="ar-IQ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ar-IQ" dirty="0"/>
          </a:p>
        </p:txBody>
      </p:sp>
      <p:pic>
        <p:nvPicPr>
          <p:cNvPr id="5" name="Picture 4" descr="C:\Users\shayma\Desktop\pine - Copy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62100"/>
            <a:ext cx="7620000" cy="41529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0879C-4124-AF62-F3BB-2F7FDD406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C6EF9-B129-A87C-F65C-3808F9CC7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CFF47-2A53-85F2-F373-5BB13BF8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67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2. Ovulate cones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(female cones, seed cones) with megasporophylls that produce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ovules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pine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megasporophylls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are modified leaves called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ovulate scales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Each ovulate scale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forms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two ovules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Each ovule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contains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 single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megasporangium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nucellus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2n) with a single megaspore mother cell 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megasporocyte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2n)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surrounded by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integument tissue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(later becomes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seed coat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seed) produced of the sporophyte.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Pollen grains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can enter through a small opening in the integument, called 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micropyle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BBB99-23BF-135F-DF6F-5F2DC5B76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10/11/2023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2F47F-D5AF-0E01-624E-CA40C20C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Gymnosperm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D7686-91BD-7BE4-27D7-978661829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5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Fig.(2) Pine ovulate cone and ovulate scale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C:\Users\shayma\Desktop\New folder (3)\pine - Copy (11)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8229600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0226E-EAA2-B82C-9681-AFFC4FC63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9471C-D8DE-4EF9-5ED5-0328FD160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64258-A885-9C50-AD31-F34B20679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157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Pollination and fertilization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Pollination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Wind-blown pollen grains land on drops of fluid produced by the ovules on the ovulate scales. </a:t>
            </a: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 the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pollination drop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of an ovule evaporates, several pollen grains are brought through the 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micropyle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into contact with the 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megasporangium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nucellus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2n)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where they germinate.</a:t>
            </a: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germinating pine pollen grain (mature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microgametophyte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n)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contains four haploid nuclei, one of which will later fertilize the egg.</a:t>
            </a:r>
          </a:p>
          <a:p>
            <a:pPr algn="just"/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80DD1-34AC-8277-3F3C-B1929438A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10/11/2023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A5B5D-9752-D229-EA99-277B8E484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Gymnosperm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52B8C-CB45-7301-A6F9-6B2989C8A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31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Fig (3) pollination processes in pine seed</a:t>
            </a:r>
            <a:endParaRPr lang="ar-IQ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32677"/>
            <a:ext cx="8229600" cy="3261009"/>
          </a:xfrm>
          <a:prstGeom prst="rect">
            <a:avLst/>
          </a:prstGeom>
          <a:noFill/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EAF962-2E1F-CAA8-15AD-A60CD8AFE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A4767-879D-89AE-6610-4F230705C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10DFB-8B30-9112-4EBE-05C6B8860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78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Conifer ovule development and fertilization: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Pollen germination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stimulates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megagametophyte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development within 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megasporangium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single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megaspore mother cell 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megasporocyte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2n)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undergoes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meiosis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and forms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four haploid megaspores (n)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one megaspore survives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functional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megaspore,n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and becomes the 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megagametophyte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(n)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871BC-B3DB-E582-C5B4-0247872F3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10/11/2023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BCCDE-E06E-D7E4-5892-6606CA1B7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Gymnosperm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C414E-2707-5D35-8D85-DB6331608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55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758</Words>
  <Application>Microsoft Macintosh PowerPoint</Application>
  <PresentationFormat>On-screen Show (4:3)</PresentationFormat>
  <Paragraphs>107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Formation of seeds in Gymnosperms</vt:lpstr>
      <vt:lpstr>PowerPoint Presentation</vt:lpstr>
      <vt:lpstr>Pine life cycle</vt:lpstr>
      <vt:lpstr>Fig. (1) Pine pollen cones development</vt:lpstr>
      <vt:lpstr>PowerPoint Presentation</vt:lpstr>
      <vt:lpstr>Fig.(2) Pine ovulate cone and ovulate scale</vt:lpstr>
      <vt:lpstr>Pollination and fertilization</vt:lpstr>
      <vt:lpstr>Fig (3) pollination processes in pine seed</vt:lpstr>
      <vt:lpstr>Conifer ovule development and fertilization:</vt:lpstr>
      <vt:lpstr>PowerPoint Presentation</vt:lpstr>
      <vt:lpstr>Fig.(4) Fertilization and embryo development</vt:lpstr>
      <vt:lpstr>PowerPoint Presentation</vt:lpstr>
      <vt:lpstr>Fig.(5) Mature pine seed</vt:lpstr>
      <vt:lpstr>Differences between male cones and female cones</vt:lpstr>
      <vt:lpstr>Seed Structure:</vt:lpstr>
      <vt:lpstr>parts of the Embryo</vt:lpstr>
      <vt:lpstr>Fig.(6) Typical seed structure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</dc:creator>
  <cp:lastModifiedBy>shilan.mirsar@yahoo.com</cp:lastModifiedBy>
  <cp:revision>9</cp:revision>
  <dcterms:created xsi:type="dcterms:W3CDTF">2006-08-16T00:00:00Z</dcterms:created>
  <dcterms:modified xsi:type="dcterms:W3CDTF">2023-10-08T18:47:43Z</dcterms:modified>
</cp:coreProperties>
</file>