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71" r:id="rId6"/>
    <p:sldId id="274" r:id="rId7"/>
    <p:sldId id="262" r:id="rId8"/>
    <p:sldId id="273" r:id="rId9"/>
    <p:sldId id="272" r:id="rId10"/>
    <p:sldId id="263" r:id="rId11"/>
    <p:sldId id="259" r:id="rId12"/>
    <p:sldId id="260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0E1D5A-20DB-463D-B20C-4CF51A3D1EA4}">
          <p14:sldIdLst>
            <p14:sldId id="256"/>
            <p14:sldId id="257"/>
            <p14:sldId id="258"/>
            <p14:sldId id="261"/>
            <p14:sldId id="271"/>
            <p14:sldId id="274"/>
            <p14:sldId id="262"/>
            <p14:sldId id="273"/>
            <p14:sldId id="272"/>
            <p14:sldId id="263"/>
            <p14:sldId id="259"/>
            <p14:sldId id="260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5" autoAdjust="0"/>
    <p:restoredTop sz="94624"/>
  </p:normalViewPr>
  <p:slideViewPr>
    <p:cSldViewPr>
      <p:cViewPr varScale="1">
        <p:scale>
          <a:sx n="111" d="100"/>
          <a:sy n="111" d="100"/>
        </p:scale>
        <p:origin x="168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61575A5-90DF-4D01-AF2B-750CAACC3B84}" type="datetimeFigureOut">
              <a:rPr lang="ar-IQ" smtClean="0"/>
              <a:t>14‏/9‏/1445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2E1DA8E-A3AC-4B50-9D06-57E0A6D7D9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1405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544BB-1C81-085F-736D-7D4175CA2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C993ED-A660-3AF7-9B1E-C5AD17DA3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6A678-E88B-7D42-D7B5-3C29D24E4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02447-13EF-8B33-61E7-1D8AC444F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Out Planting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9C48C-C212-01C7-08BE-B620AA0B1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0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E1009-59AC-8B73-7FFB-57F572AC2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E435F0-48D9-032E-5ACC-36B06C163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A3589-9882-7C36-41EB-362D90876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BDF88-6DBF-D907-4000-7E613A18B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Out Planting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1194F-436A-850C-1748-E214355DB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48A4C7-28D4-5635-194B-07DF30B772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831CB-04FC-B90E-7B43-A6CB81F0D1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AC0DD-FDD7-DE15-4571-6B29FEBC8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FB98D-1F0F-AFDE-C2E0-2118CFBE9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Out Planting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B5F01-A5E6-98D2-1762-8C3D82E67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7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188BA-55CA-7E4C-161F-D97FC1953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D532A-8BFB-938F-63C6-4CDC0FDE0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548C2-6FEA-BC84-96AA-B809D5445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623A2-5171-9281-98D9-4285CFEAD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Out Planting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E7D89-F870-BA68-15F7-C29DFBB44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3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E97C8-02CA-2028-5269-1A824DE13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A6F3E-BB40-26BB-1A95-B5F8604D1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7EB6E-D7E9-10E4-6B49-B3215048B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25AB8-F95B-5D0F-462F-43EEA2F31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Out Planting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62613-F43E-4502-7AB1-AF391C1C3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6E92C-040A-188B-A0F0-939B0477D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277C0-C072-937A-CB5A-1D7DC770F8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8F3374-B793-DBEE-2AAD-FF4A9F95D4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541CCE-F66C-7BFC-5474-A76D86F79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FA9D3-5F33-B4BE-C5B6-ED02A2B84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Out Planting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7CDEBA-5EE7-7079-239F-7816BEFED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8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BF9EB-4877-4E2B-461C-444CBEF23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0685D-2FAC-4B09-2888-2972F091F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B7DB50-A320-0649-F8CA-55B157AE0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37BDDB-3E5C-56B5-EDF9-92451539C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5D04FA-6F1A-64A0-AEC4-E644781A81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14132E-AE19-7ECD-255E-74E0CACE9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84ABFF-491B-5D6B-93EF-2A07D6D22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Out Planting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AA21CA-9E15-29E4-622D-1E8A88828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6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BDC28-B418-60F3-D926-1E2BD713A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957FB3-3B1E-F900-40B5-1DC6342FC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BD55E4-5802-7B94-4F59-15E8F614C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Out Planting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EFD0AB-2483-5C9C-491D-611F724A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6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87710C-468D-5880-4AD4-7EAE06338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205A53-D024-72E6-C9E6-3296BB45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Out Planting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F6F61A-9C62-3C98-4DD3-256A79A20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1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E3BDB-5EAA-BF78-30D3-214176630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6DDE7-1A59-BBE8-C476-57B962C72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E05091-71B4-2126-3166-F7E4A38A3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07D7E-9999-27FB-7E22-AFB1B07E6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A2C1DB-01BE-65ED-12D0-30ACC8502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Out Planting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CBFF5C-D0BF-8AEF-F95C-90169174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2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73B7B-607E-E018-A144-D3DA473EB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6E0E3F-1BF3-DEA8-74D4-3CFCF47CF1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Q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B0A89C-6550-20E9-446C-F9A3BBFD4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BAA06-E1B9-E8D0-9936-F130157A8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3/27/2024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25715B-9509-D7B5-F00B-7590E62E5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Out Planting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88C680-EBE3-8151-3099-D8C2AAAB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3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656F73-6A00-188C-2235-670CB71EA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52742-611C-B031-CCEC-4F18924F2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F6C00-24DE-E907-9954-0EA79D095F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3/27/2024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789C5-DA8C-6334-3E30-1F38A6C81D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Out Planting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F3B23-7C7D-2533-DDF4-03FDA29ADD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9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Q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Out planting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Tree planting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Planting procedures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Selection of planting stock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Planting season 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Advantage of planting in autumn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Planting methods</a:t>
            </a: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Important factor is the expected growth of the planted trees: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 Density of planted trees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Spatial arrangement of planted trees</a:t>
            </a: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Limiting factors on the out planting site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Pre-planting preparations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Scalping   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Benefits of Scalping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738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 important factor is the expected growth of the planted trees: </a:t>
            </a:r>
            <a:endParaRPr lang="ar-IQ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n-US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1- Density of planted trees </a:t>
            </a:r>
          </a:p>
          <a:p>
            <a:pPr marL="0" indent="0"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Initial stand density is an important factor affecting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wood quality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although; 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Genetic Factors control characteristics such as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color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luster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wood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Environmental factors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distribution and size of knots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annual growth </a:t>
            </a:r>
          </a:p>
          <a:p>
            <a:pPr marL="0" indent="0"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are important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determinants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wood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quality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3/27/2024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 Planting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algn="ctr"/>
              <a:t>10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96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2- Spatial arrangement of planted trees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principle factors affecting spatial arrangement are the arrangement of the growing space for each crown and the efficiency with which planting, weeding and thinning operations can be conducted.</a:t>
            </a:r>
          </a:p>
          <a:p>
            <a:pPr marL="0" indent="0"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However,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on a slope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this arrangement does not result in even spacing,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crown develops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faster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valley side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of the tree, and the upper part of each crown is overshadowed by the crown of adjacent trees on the mountain side when the canopy is closed. </a:t>
            </a:r>
            <a:endParaRPr lang="ar-IQ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3/27/2024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 Planting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algn="ctr"/>
              <a:t>11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938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Limiting factors on the out planting site</a:t>
            </a:r>
            <a:endParaRPr lang="ar-IQ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Each site is different so it is critical to identify the environmental factors that can limit plant survival and growth. </a:t>
            </a:r>
          </a:p>
          <a:p>
            <a:pPr marL="0" indent="0" algn="just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Moisture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are usually the most limiting</a:t>
            </a:r>
          </a:p>
          <a:p>
            <a:pPr marL="0" indent="0" algn="just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Aspect</a:t>
            </a:r>
            <a:r>
              <a:rPr lang="en-US" sz="1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Soil Type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must also be considered</a:t>
            </a:r>
            <a:endParaRPr lang="en-US" sz="1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Some planting </a:t>
            </a:r>
            <a:r>
              <a:rPr lang="en-US" sz="1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tools</a:t>
            </a:r>
            <a:r>
              <a:rPr lang="en-US" sz="1800" dirty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should not be used on fine texture soils, such as 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silts</a:t>
            </a:r>
            <a:r>
              <a:rPr lang="en-US" sz="1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clays</a:t>
            </a:r>
            <a:r>
              <a:rPr lang="en-US" sz="1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Sites with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South</a:t>
            </a:r>
            <a:r>
              <a:rPr lang="en-US" sz="1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Southwest</a:t>
            </a:r>
            <a:r>
              <a:rPr lang="en-US" sz="1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aspects will </a:t>
            </a:r>
            <a:r>
              <a:rPr 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dry out more quickly and should therefore be planted first. </a:t>
            </a:r>
          </a:p>
          <a:p>
            <a:pPr marL="0" indent="0" algn="just">
              <a:buNone/>
            </a:pPr>
            <a:endParaRPr lang="en-US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1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some cases, </a:t>
            </a:r>
            <a:r>
              <a:rPr lang="en-US" sz="1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Shade Materials</a:t>
            </a:r>
            <a:r>
              <a:rPr lang="en-US" sz="1800" dirty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may be required </a:t>
            </a:r>
          </a:p>
          <a:p>
            <a:pPr marL="0" indent="0" algn="just">
              <a:buNone/>
            </a:pPr>
            <a:endParaRPr lang="ar-IQ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3/27/2024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 Planting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algn="ctr"/>
              <a:t>12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009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Pre-planting preparations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Before the out planting actually begins, several preparations should be made to ensure the project runs smoothly and successfully.</a:t>
            </a: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Check soil moisture and temperature</a:t>
            </a: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Monitor air humidity, temperature, and wind speed </a:t>
            </a: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Watering plants and root dips</a:t>
            </a: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Site preparation</a:t>
            </a: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Scalping</a:t>
            </a:r>
          </a:p>
          <a:p>
            <a:pPr marL="0" indent="0" algn="just">
              <a:buClr>
                <a:srgbClr val="FFFF00"/>
              </a:buClr>
              <a:buNone/>
            </a:pP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3/27/2024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 Planting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algn="ctr"/>
              <a:t>13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66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Scalping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Scalping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the physical removal of grasses, forbs, small shrubs, and organic debris around planting holes it is ineffective against larger woody plants that are too difficult to remove.</a:t>
            </a:r>
          </a:p>
          <a:p>
            <a:pPr marL="0" indent="0" algn="just">
              <a:buNone/>
            </a:pP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3/27/2024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Out Planting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</a:rPr>
              <a:pPr algn="ctr"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947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Scalping to be beneficial for these reasons: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Reduced weed competition 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Improved soil moisture availability 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Less damage by root pathogens and insects 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Increased planting efficiency</a:t>
            </a:r>
          </a:p>
          <a:p>
            <a:pPr marL="457200" indent="-457200">
              <a:buFont typeface="+mj-lt"/>
              <a:buAutoNum type="arabicPeriod"/>
            </a:pPr>
            <a:endParaRPr lang="ar-IQ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3/27/2024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 Planting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algn="ctr"/>
              <a:t>15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997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Out planting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Out planting is the final stage of the nursery process, but before we get to specific techniques, we should review some important concepts.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Tree planting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Planting is one of the most important operations 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Silviculture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The quality and quantity of harvested timber are also greatly affected by planting. 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3/27/2024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 Planting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algn="ctr"/>
              <a:t>2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102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Planting procedures include: 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Selection of planting stock</a:t>
            </a: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Site preparation</a:t>
            </a: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Stand density</a:t>
            </a: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Spatial arrangement</a:t>
            </a: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Method of planting</a:t>
            </a: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Choice of planting season and treatments following planting </a:t>
            </a:r>
          </a:p>
          <a:p>
            <a:pPr marL="457200" indent="-457200" algn="just">
              <a:buFont typeface="+mj-lt"/>
              <a:buAutoNum type="arabicPeriod"/>
            </a:pP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3/27/2024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 Planting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algn="ctr"/>
              <a:t>3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01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Selection of planting stock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general, as the size of the planting stock increases, the top: root (T/R) ratio increases, however, small planting stock is vulnerable to</a:t>
            </a:r>
            <a:r>
              <a:rPr lang="en-US" sz="2400" dirty="0"/>
              <a:t> </a:t>
            </a:r>
            <a:r>
              <a:rPr lang="en-US" sz="2400" dirty="0">
                <a:latin typeface="Times New Roman" panose="02020603050405020304" pitchFamily="18" charset="0"/>
                <a:ea typeface="STIXGeneral" pitchFamily="2" charset="2"/>
                <a:cs typeface="Times New Roman" panose="02020603050405020304" pitchFamily="18" charset="0"/>
              </a:rPr>
              <a:t>suppression</a:t>
            </a:r>
            <a:r>
              <a:rPr lang="en-US" sz="2400" dirty="0"/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competing plants, and if too small or young, cannot resist cold or frost heaving. </a:t>
            </a: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use of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large containerized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planting stock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minimize weed control operation.</a:t>
            </a:r>
          </a:p>
          <a:p>
            <a:pPr marL="0" indent="0" algn="just">
              <a:buNone/>
            </a:pPr>
            <a:endParaRPr lang="ar-IQ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3/27/2024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 Planting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algn="ctr"/>
              <a:t>4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371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Planting season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choice of planting season is usually based on the: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Physiology of the planting stock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Labor management considerations physiologically</a:t>
            </a: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best time for planting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when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roots have commenced elongation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but before the buds have started to flush. This is usually about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one month before bud flush in the spring. </a:t>
            </a: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3/27/2024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 Planting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algn="ctr"/>
              <a:t>5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7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alternative time for planting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when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shoot elongation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leaf spread have ceased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but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root elongation is still active. </a:t>
            </a:r>
          </a:p>
          <a:p>
            <a:pPr marL="0" indent="0" algn="just"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is usually between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beginning of Autumn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when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leaves change color in the Autumn. </a:t>
            </a:r>
          </a:p>
          <a:p>
            <a:endParaRPr lang="ar-IQ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3/27/2024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 Planting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algn="ctr"/>
              <a:t>6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73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Advantage of planting in Autumn</a:t>
            </a:r>
            <a:endParaRPr lang="ar-IQ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advantage of planting in autumn is that the dry weather can be avoided if it is common in spring. 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snowy regions, transplanted seedlings are protected from the cold by the snow, and planting in these areas in autumn is effective. 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regions with deep snow, the length of the planting season in spring is limited by the late snow melt, so planting is usually done in the autumn. 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endParaRPr lang="ar-IQ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3/27/2024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 Planting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algn="ctr"/>
              <a:t>7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970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planting season for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Broad-leaved (Evergreen)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species is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later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than that of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Broad-leaved (Deciduous)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species or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Coniferous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species,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physiological activity of broad-leaved evergreen species is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slower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the spring than other species.</a:t>
            </a:r>
          </a:p>
          <a:p>
            <a:pPr marL="0" indent="0" algn="just">
              <a:buNone/>
            </a:pPr>
            <a:endParaRPr lang="ar-IQ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3/27/2024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 Planting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algn="ctr"/>
              <a:t>8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630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Planting methods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Planting methods vary according to a range of factors, including:</a:t>
            </a:r>
          </a:p>
          <a:p>
            <a:pPr mar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Site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characteristics of the tree species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size of planting stock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Spatial arrangement of planted trees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Density of planted trees </a:t>
            </a: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3/27/2024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 Planting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algn="ctr"/>
              <a:t>9</a:t>
            </a:fld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888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858</Words>
  <Application>Microsoft Macintosh PowerPoint</Application>
  <PresentationFormat>On-screen Show (4:3)</PresentationFormat>
  <Paragraphs>157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Out planting</vt:lpstr>
      <vt:lpstr>Planting procedures include: </vt:lpstr>
      <vt:lpstr>Selection of planting stock</vt:lpstr>
      <vt:lpstr> Planting season </vt:lpstr>
      <vt:lpstr>PowerPoint Presentation</vt:lpstr>
      <vt:lpstr>Advantage of planting in Autumn</vt:lpstr>
      <vt:lpstr>PowerPoint Presentation</vt:lpstr>
      <vt:lpstr>Planting methods</vt:lpstr>
      <vt:lpstr>An important factor is the expected growth of the planted trees: </vt:lpstr>
      <vt:lpstr>2- Spatial arrangement of planted trees </vt:lpstr>
      <vt:lpstr>Limiting factors on the out planting site</vt:lpstr>
      <vt:lpstr>Pre-planting preparations </vt:lpstr>
      <vt:lpstr>Scalping</vt:lpstr>
      <vt:lpstr>Scalping to be beneficial for these reasons: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</dc:creator>
  <cp:lastModifiedBy>shilan.mirsar@yahoo.com</cp:lastModifiedBy>
  <cp:revision>39</cp:revision>
  <dcterms:created xsi:type="dcterms:W3CDTF">2006-08-16T00:00:00Z</dcterms:created>
  <dcterms:modified xsi:type="dcterms:W3CDTF">2024-03-23T11:26:25Z</dcterms:modified>
</cp:coreProperties>
</file>