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99" r:id="rId2"/>
    <p:sldId id="280" r:id="rId3"/>
    <p:sldId id="290" r:id="rId4"/>
    <p:sldId id="285" r:id="rId5"/>
    <p:sldId id="287" r:id="rId6"/>
    <p:sldId id="291" r:id="rId7"/>
    <p:sldId id="272" r:id="rId8"/>
    <p:sldId id="292" r:id="rId9"/>
    <p:sldId id="293" r:id="rId10"/>
    <p:sldId id="295" r:id="rId11"/>
    <p:sldId id="296" r:id="rId12"/>
    <p:sldId id="297" r:id="rId13"/>
    <p:sldId id="29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1"/>
    <p:restoredTop sz="94698"/>
  </p:normalViewPr>
  <p:slideViewPr>
    <p:cSldViewPr>
      <p:cViewPr varScale="1">
        <p:scale>
          <a:sx n="111" d="100"/>
          <a:sy n="111" d="100"/>
        </p:scale>
        <p:origin x="1632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A7258E-A254-4F96-9A26-BED00FF87D53}" type="datetimeFigureOut">
              <a:rPr lang="en-US" smtClean="0"/>
              <a:pPr/>
              <a:t>11/8/24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DE5A7-2DA2-481C-A453-BFB8AE6AB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80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DE5A7-2DA2-481C-A453-BFB8AE6AB34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58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DDE5A7-2DA2-481C-A453-BFB8AE6AB34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11/10/2024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Promising Fruit trees for Dry Land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11/10/2024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Promising Fruit trees for Dry Land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1B2E9-7B71-4D3E-A6B1-1BBD6C90DD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869"/>
            <a:ext cx="8229600" cy="5145435"/>
          </a:xfrm>
        </p:spPr>
        <p:txBody>
          <a:bodyPr>
            <a:normAutofit lnSpcReduction="10000"/>
          </a:bodyPr>
          <a:lstStyle/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Promising Fruit trees for Dry Lands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Nursery Raising for Agroforestry and Water Sheds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Direct seeding in arid and semi arid regions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Prerequisites for direct seeding in dry lands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Site selection for nursery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Water and its quality for raising nursery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Nursery area</a:t>
            </a:r>
          </a:p>
          <a:p>
            <a:pPr marL="0" indent="0" algn="just">
              <a:buClr>
                <a:srgbClr val="FFFF00"/>
              </a:buClr>
              <a:buNone/>
            </a:pPr>
            <a:endParaRPr lang="ar-IQ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417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requirement of water is between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7.5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Salt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less than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Poor quality water can be improved by addition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25 grams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Aluminum </a:t>
            </a:r>
            <a:r>
              <a:rPr lang="en-US" sz="24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for each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litres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water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which can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Reduce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 from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 to 5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purpose of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increasing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Calcium Nitrate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 used. 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10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016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Nursery area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It is important to assess the possible requirement of saplings, which depends on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Area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be planted and the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Spacing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be adopted at the time of planting.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20 Percent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seedlings have to be raised as extra to make provisions for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Gap Filling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Replacement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Losses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like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Transport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Handling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etc.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11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95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area required for nursery depends on: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Number of Seedlings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to be raised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Place for Storage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Pot Mixture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(tank silt, red earth, and farmyard manure)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Sheds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(for pretreatment of seeds) 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Water Provisions</a:t>
            </a:r>
          </a:p>
          <a:p>
            <a:pPr algn="just">
              <a:buClr>
                <a:srgbClr val="FFFF00"/>
              </a:buClr>
              <a:buFont typeface="Wingdings" pitchFamily="2" charset="2"/>
              <a:buChar char="Ø"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Type and Size of the Containers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(polythene bags or mud pots) to be used.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12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037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Smaller sized bags will help in raising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More Number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Seedlings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Per Unit Area. </a:t>
            </a:r>
          </a:p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BUT: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also possibilities of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Root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Penetration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quicker time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root damage during Shifting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13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9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Period of maximum growth and fruiting coinciding with period of maximum soil moisture availability and reduced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evapo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transpiration (Example: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Custard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Apple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West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Indian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Cherry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Pomegranate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Resistance or tolerance to drought</a:t>
            </a:r>
          </a:p>
          <a:p>
            <a:pPr algn="just"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Deep penetrating root system to tap soil moisture from different soil layers (Example: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Wood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Apple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Tamarind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73E1925-6D92-4B52-8424-A2409DC58466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2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Leaf shedding in summer (Example: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Custard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Apple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Regenerating capacity even after heavy pruning (Example: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Pomegranate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6-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Tolerance to saline and alkaline conditions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7-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Natural protection of good leaf canopy against radiation and sun scorch (Example: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Mango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ar-IQ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cs typeface="+mj-cs"/>
              </a:rPr>
              <a:t>11/10/2024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cs typeface="+mj-cs"/>
              </a:rPr>
              <a:t>Promising Fruit trees for Dry Land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cs typeface="+mj-cs"/>
              </a:rPr>
              <a:pPr algn="ctr"/>
              <a:t>3</a:t>
            </a:fld>
            <a:endParaRPr lang="en-US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86685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Nursery Raising for </a:t>
            </a:r>
            <a:r>
              <a:rPr lang="en-US" sz="28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Agroforestry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and Water Sheds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Direct seeding in arid and semi arid regions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Direct seeding preferred under certain tree crops and the possibilities have to be ascertained.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general trees which have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Larger Seeds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Faster Initial Growth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a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Availability of Seeds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recommended for direct seeding.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73E1925-6D92-4B52-8424-A2409DC58466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4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6030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Prerequisites for direct seeding in dry lands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Quality of seeds must be assured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Resorting to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resowing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as there are possibilities of total loss by high intensity rainfall, birds etc.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3-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Advanced field preparation is necessary with essential soil and water conservation measures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73E1925-6D92-4B52-8424-A2409DC58466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5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4-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Synchronized sowing with the onset of monsoon rains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Maintenance of optimum depth of sowing and adequate protection from rodents, birds, ants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cs typeface="+mj-cs"/>
              </a:rPr>
              <a:t>11/10/2024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cs typeface="+mj-cs"/>
              </a:rPr>
              <a:t>Promising Fruit trees for Dry Land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  <a:cs typeface="+mj-cs"/>
              </a:rPr>
              <a:pPr algn="ctr"/>
              <a:t>6</a:t>
            </a:fld>
            <a:endParaRPr lang="en-US" dirty="0">
              <a:solidFill>
                <a:srgbClr val="FFFF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4201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022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Site selection for nursery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475584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Should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Fertile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have a little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Slope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(for facilitating easy drainage)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Should have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Sufficient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Supply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3- Provision of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Artificial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Fencing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protect seedlings from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Cattle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necessary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73E1925-6D92-4B52-8424-A2409DC58466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7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4- Partial shading is necessary to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Safeguard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young seedlings from direct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Sunlight</a:t>
            </a:r>
          </a:p>
          <a:p>
            <a:pPr algn="just">
              <a:buNone/>
            </a:pPr>
            <a:endParaRPr lang="en-US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5- Should be proximate for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Transporting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seedlings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6- Should be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Planting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site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</a:rPr>
              <a:t>11/10/2024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cs typeface="+mj-cs"/>
              </a:rPr>
              <a:t>Promising Fruit trees for Dry Land</a:t>
            </a:r>
            <a:endParaRPr lang="en-US" dirty="0">
              <a:solidFill>
                <a:srgbClr val="FFFF00"/>
              </a:solidFill>
              <a:cs typeface="+mj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D1F1B2E9-7B71-4D3E-A6B1-1BBD6C90DD05}" type="slidenum">
              <a:rPr lang="en-US" smtClean="0">
                <a:solidFill>
                  <a:srgbClr val="FFFF00"/>
                </a:solidFill>
              </a:rPr>
              <a:pPr algn="ctr"/>
              <a:t>8</a:t>
            </a:fld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825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Water and its quality for raising nursery</a:t>
            </a:r>
            <a:endParaRPr lang="en-US" sz="28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Autofit/>
          </a:bodyPr>
          <a:lstStyle/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Nursery site should have been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Assured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Supply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Water source from either from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Bore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Wells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Farm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Ponds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could be useful in establishing a nursery in dry lands. </a:t>
            </a:r>
          </a:p>
          <a:p>
            <a:pPr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Quality of water plays an important role in regions characterized by problem soils (such as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Salinity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Alkalinity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and black soils. </a:t>
            </a:r>
          </a:p>
          <a:p>
            <a:pPr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11/10/2024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Promising Fruit trees for Dry Land</a:t>
            </a:r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473E1925-6D92-4B52-8424-A2409DC58466}" type="slidenum">
              <a:rPr lang="en-US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pPr algn="ctr"/>
              <a:t>9</a:t>
            </a:fld>
            <a:endParaRPr lang="en-US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933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727</Words>
  <Application>Microsoft Macintosh PowerPoint</Application>
  <PresentationFormat>On-screen Show (4:3)</PresentationFormat>
  <Paragraphs>134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Promising Fruit trees for Dry Lands</vt:lpstr>
      <vt:lpstr>PowerPoint Presentation</vt:lpstr>
      <vt:lpstr>Nursery Raising for Agroforestry and Water Sheds</vt:lpstr>
      <vt:lpstr>Prerequisites for direct seeding in dry lands</vt:lpstr>
      <vt:lpstr>PowerPoint Presentation</vt:lpstr>
      <vt:lpstr>Site selection for nursery</vt:lpstr>
      <vt:lpstr>PowerPoint Presentation</vt:lpstr>
      <vt:lpstr>Water and its quality for raising nursery</vt:lpstr>
      <vt:lpstr>PowerPoint Presentation</vt:lpstr>
      <vt:lpstr>Nursery area</vt:lpstr>
      <vt:lpstr>PowerPoint Presentation</vt:lpstr>
      <vt:lpstr>PowerPoint Presentation</vt:lpstr>
    </vt:vector>
  </TitlesOfParts>
  <Company>EXPRESS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SHELAN</dc:creator>
  <cp:lastModifiedBy>shilan.mirsar@yahoo.com</cp:lastModifiedBy>
  <cp:revision>103</cp:revision>
  <dcterms:created xsi:type="dcterms:W3CDTF">2012-03-15T15:26:51Z</dcterms:created>
  <dcterms:modified xsi:type="dcterms:W3CDTF">2024-11-08T17:26:02Z</dcterms:modified>
</cp:coreProperties>
</file>