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99" r:id="rId2"/>
    <p:sldId id="280" r:id="rId3"/>
    <p:sldId id="290" r:id="rId4"/>
    <p:sldId id="285" r:id="rId5"/>
    <p:sldId id="287" r:id="rId6"/>
    <p:sldId id="291" r:id="rId7"/>
    <p:sldId id="272" r:id="rId8"/>
    <p:sldId id="292" r:id="rId9"/>
    <p:sldId id="293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1"/>
    <p:restoredTop sz="94698"/>
  </p:normalViewPr>
  <p:slideViewPr>
    <p:cSldViewPr>
      <p:cViewPr varScale="1">
        <p:scale>
          <a:sx n="111" d="100"/>
          <a:sy n="111" d="100"/>
        </p:scale>
        <p:origin x="16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7258E-A254-4F96-9A26-BED00FF87D53}" type="datetimeFigureOut">
              <a:rPr lang="en-US" smtClean="0"/>
              <a:pPr/>
              <a:t>11/8/24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DE5A7-2DA2-481C-A453-BFB8AE6AB3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8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DE5A7-2DA2-481C-A453-BFB8AE6AB34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5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DE5A7-2DA2-481C-A453-BFB8AE6AB3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Promising Fruit trees for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Promising Fruit trees for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869"/>
            <a:ext cx="8229600" cy="5145435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Promising Fruit trees for Dry Lands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Nursery Raising for Agroforestry and Water Sheds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Direct seeding in arid and semi arid regions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Prerequisites for direct seeding in dry lands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Site selection for nursery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Water and its quality for raising nursery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Nursery area</a:t>
            </a:r>
          </a:p>
          <a:p>
            <a:pPr marL="0" indent="0" algn="just">
              <a:buClr>
                <a:srgbClr val="FFFF00"/>
              </a:buClr>
              <a:buNone/>
            </a:pPr>
            <a:endParaRPr lang="ar-IQ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1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requirement of water is between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less than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Poor quality water can be improved by addition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grams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Aluminum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for each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litres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can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 from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to 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purpose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Calcium Nitrate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used.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10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1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Nursery area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important to assess the possible requirement of saplings, which depends on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planted and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Spacing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adopted at the time of planting.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 Percent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seedlings have to be raised as extra to make provisions for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Gap Filling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Replacement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Losses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like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Handling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etc.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11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5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area required for nursery depends on: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 of Seedlings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be raised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Place for Storage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 Mixture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(tank silt, red earth, and farmyard manure)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Sheds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(for pretreatment of seeds)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 Provisions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Type and Size of the Containers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(polythene bags or mud pots) to be used.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37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Smaller sized bags will help in raising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More Number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Seedlings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 Unit Area. 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also possibilities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Penetration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quicker time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root damage during Shifting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13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Period of maximum growth and fruiting coinciding with period of maximum soil moisture availability and reduced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evapo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transpiration (Example: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Custard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West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Cherry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Pomegranate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Resistance or tolerance to drought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Deep penetrating root system to tap soil moisture from different soil layers (Example: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Wood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Tamarind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Leaf shedding in summer (Example: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Custard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Regenerating capacity even after heavy pruning (Example: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Pomegranate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Tolerance to saline and alkaline conditions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Natural protection of good leaf canopy against radiation and sun scorch (Example: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ar-IQ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11/10/2024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cs typeface="+mj-cs"/>
              </a:rPr>
              <a:t>Promising Fruit trees for Dry Land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3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668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Nursery Raising for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Water Sheds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seeding in arid and semi arid regions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Direct seeding preferred under certain tree crops and the possibilities have to be ascertained.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general trees which have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Larger Seeds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Faster Initial Growth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Availability of Seeds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recommended for direct seeding.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030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Prerequisites for direct seeding in dry lands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Quality of seeds must be assured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Resorting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resowing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as there are possibilities of total loss by high intensity rainfall, birds etc.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Advanced field preparation is necessary with essential soil and water conservation measures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5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Synchronized sowing with the onset of monsoon rains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Maintenance of optimum depth of sowing and adequate protection from rodents, birds, ants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11/10/2024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cs typeface="+mj-cs"/>
              </a:rPr>
              <a:t>Promising Fruit trees for Dry Land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6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420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022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Site selection for nursery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7558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Fertile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have a little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(for facilitating easy drainage)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Should have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Sufficient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Provision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Artificial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Fencing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protect seedlings 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Cattle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4- Partial shading is necessary to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Safeguard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young seedlings from direct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Sunlight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5- Should be proximate for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Transporting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seedlings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6-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Planting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</a:rPr>
              <a:t>11/10/2024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cs typeface="+mj-cs"/>
              </a:rPr>
              <a:t>Promising Fruit trees for Dry Land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</a:rPr>
              <a:pPr algn="ctr"/>
              <a:t>8</a:t>
            </a:fld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2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 and its quality for raising nursery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Nursery site should have been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Assured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Water source from either 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Farm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Ponds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could be useful in establishing a nursery in dry lands.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Quality of water plays an important role in regions characterized by problem soils (such as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Salinity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Alkalinity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black soils.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11/10/2024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9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3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727</Words>
  <Application>Microsoft Macintosh PowerPoint</Application>
  <PresentationFormat>On-screen Show (4:3)</PresentationFormat>
  <Paragraphs>134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Promising Fruit trees for Dry Lands</vt:lpstr>
      <vt:lpstr>PowerPoint Presentation</vt:lpstr>
      <vt:lpstr>Nursery Raising for Agroforestry and Water Sheds</vt:lpstr>
      <vt:lpstr>Prerequisites for direct seeding in dry lands</vt:lpstr>
      <vt:lpstr>PowerPoint Presentation</vt:lpstr>
      <vt:lpstr>Site selection for nursery</vt:lpstr>
      <vt:lpstr>PowerPoint Presentation</vt:lpstr>
      <vt:lpstr>Water and its quality for raising nursery</vt:lpstr>
      <vt:lpstr>PowerPoint Presentation</vt:lpstr>
      <vt:lpstr>Nursery area</vt:lpstr>
      <vt:lpstr>PowerPoint Presentation</vt:lpstr>
      <vt:lpstr>PowerPoint Presentation</vt:lpstr>
    </vt:vector>
  </TitlesOfParts>
  <Company>EXPRESS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SHELAN</dc:creator>
  <cp:lastModifiedBy>shilan.mirsar@yahoo.com</cp:lastModifiedBy>
  <cp:revision>103</cp:revision>
  <dcterms:created xsi:type="dcterms:W3CDTF">2012-03-15T15:26:51Z</dcterms:created>
  <dcterms:modified xsi:type="dcterms:W3CDTF">2024-11-08T17:26:02Z</dcterms:modified>
</cp:coreProperties>
</file>