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88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63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1612FF-09EF-4EAC-B814-0BC9E2C5444D}" type="datetimeFigureOut">
              <a:rPr lang="ar-IQ" smtClean="0"/>
              <a:pPr/>
              <a:t>9‏/5‏/1446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CBB835C-F9C6-44A3-AB8E-AD09AE75048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764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11/24/2024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Agroforestry in Dry Land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11/24/2024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Seed storage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Pre-treatment of seeds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Methods of pre-treatment of seeds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Soil preparation in nursery beds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Preparation of seedbeds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Sowing in nursery</a:t>
            </a:r>
            <a:endParaRPr lang="ar-IQ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0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Soil preparation in nursery beds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Nursery soil for mother bed should have a mixture of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Manure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ratio of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6:3:1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respectively.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Clean Organic Manure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to be applied for purpose of preventing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growth.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10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4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Preparation of seedbeds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Beds meant for germination of seeds are called as seed or germination or mother beds or seed flats. They help to maintain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Germinated Seeds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certain period.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Germinated seedlings are to be transferred to another bed or containers for further growth,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Rooting Medium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should facilitate easy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Lifting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(without any damage to roots).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11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5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Seedbeds can either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Raised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Sunken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type depending upon species to be raised.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Desirable size of nursery bed may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X 10 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Initial Formation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nursery site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Leveled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thoroughly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Ploughed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a depth of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30 to 45 cm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All unwanted materials like stones, weeds, stumps etc. must be removed.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242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+mj-cs"/>
              </a:rPr>
              <a:t>Optimum time of bed preparation will be at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End of Rainy Season</a:t>
            </a:r>
            <a:r>
              <a:rPr lang="en-US" sz="2400" dirty="0">
                <a:latin typeface="Times New Roman" pitchFamily="18" charset="0"/>
                <a:cs typeface="+mj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(November to December). </a:t>
            </a:r>
          </a:p>
          <a:p>
            <a:pPr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just">
              <a:buNone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+mj-cs"/>
              </a:rPr>
              <a:t>Nursery site can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Fenced</a:t>
            </a:r>
            <a:r>
              <a:rPr lang="en-US" sz="2400" dirty="0">
                <a:latin typeface="Times New Roman" pitchFamily="18" charset="0"/>
                <a:cs typeface="+mj-cs"/>
              </a:rPr>
              <a:t> all around with locally available materials to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Prevent Damage</a:t>
            </a:r>
            <a:r>
              <a:rPr lang="en-US" sz="2400" dirty="0">
                <a:latin typeface="Times New Roman" pitchFamily="18" charset="0"/>
                <a:cs typeface="+mj-cs"/>
              </a:rPr>
              <a:t> by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Cattle.</a:t>
            </a:r>
            <a:endParaRPr lang="ar-IQ" sz="2400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11/24/2024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13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0097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Sowing in nursery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can be sown in prepared beds after necessary seed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Drying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shade.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Germination beds have to be moderately watered and seeds are sown either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Broadcasted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Lines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Drills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formed across width of the bed.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sown should be covered to a proper depth with fine earth.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14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39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Seedbed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soaked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well before sowing, if sowing is done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hot weather.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Surface soil should be kept moist till germination with fine spray of water from rose can: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Twice a day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(for first 15 days).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Once in a day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(for next 30 days).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Time of sowing in different tree species varies and most of them are coinciding with the period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January to March.</a:t>
            </a:r>
          </a:p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15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61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should always be collected from genetic plus trees and should have the following characteristics: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Good seeds 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Ripened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alone need to be collected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should not have any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attack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2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Mother trees selected for collection should be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Straight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Shaped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Seeds from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Deformed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Dead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Dying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Decayed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trees also from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Very Old Trees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should be </a:t>
            </a:r>
            <a:r>
              <a:rPr lang="en-US" sz="2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Avoided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as they produce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Poor Quality Seedlings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Collected seeds should be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Plump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Filled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(as light seeds germinate poorly and produce weak seedlings)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3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6-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Seeds have to be collected during the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Middle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Maturity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period (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Maturing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seeds will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as compared to the middle period)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have to be collected from the source called as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Genetic Plus Trees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(which exhibit extra ordinary growth,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vigour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stand)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8- </a:t>
            </a:r>
            <a:r>
              <a:rPr lang="en-US" sz="2400" dirty="0">
                <a:latin typeface="Times New Roman" pitchFamily="18" charset="0"/>
                <a:cs typeface="+mj-cs"/>
              </a:rPr>
              <a:t>Seeds should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Not Collected </a:t>
            </a:r>
            <a:r>
              <a:rPr lang="en-US" sz="2400" dirty="0">
                <a:latin typeface="Times New Roman" pitchFamily="18" charset="0"/>
                <a:cs typeface="+mj-cs"/>
              </a:rPr>
              <a:t>from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Isolated</a:t>
            </a:r>
            <a:r>
              <a:rPr lang="en-US" sz="2400" dirty="0">
                <a:latin typeface="Times New Roman" pitchFamily="18" charset="0"/>
                <a:cs typeface="+mj-cs"/>
              </a:rPr>
              <a:t> trees as they produce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Less Productive </a:t>
            </a:r>
            <a:r>
              <a:rPr lang="en-US" sz="2400" dirty="0">
                <a:latin typeface="Times New Roman" pitchFamily="18" charset="0"/>
                <a:cs typeface="+mj-cs"/>
              </a:rPr>
              <a:t>self pollinated seeds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9-</a:t>
            </a:r>
            <a:r>
              <a:rPr lang="en-US" sz="2400" dirty="0">
                <a:latin typeface="Times New Roman" pitchFamily="18" charset="0"/>
                <a:cs typeface="+mj-cs"/>
              </a:rPr>
              <a:t> Collected seeds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Tested</a:t>
            </a:r>
            <a:r>
              <a:rPr lang="en-US" sz="2400" dirty="0">
                <a:latin typeface="Times New Roman" pitchFamily="18" charset="0"/>
                <a:cs typeface="+mj-cs"/>
              </a:rPr>
              <a:t> for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Germination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+mj-cs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+mj-cs"/>
              </a:rPr>
              <a:t>10- </a:t>
            </a:r>
            <a:r>
              <a:rPr lang="en-US" sz="2400" dirty="0">
                <a:latin typeface="Times New Roman" pitchFamily="18" charset="0"/>
                <a:cs typeface="+mj-cs"/>
              </a:rPr>
              <a:t>Quantity of seed collection depends on nursery requirement, probable germination percentage, losses etc.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+mj-cs"/>
              </a:rPr>
              <a:t> </a:t>
            </a:r>
            <a:endParaRPr lang="en-US" sz="2400" dirty="0">
              <a:cs typeface="+mj-cs"/>
            </a:endParaRPr>
          </a:p>
          <a:p>
            <a:endParaRPr lang="ar-IQ" sz="2400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cs typeface="+mj-cs"/>
              </a:rPr>
              <a:t>11/24/2024</a:t>
            </a:r>
            <a:endParaRPr lang="en-US" dirty="0">
              <a:solidFill>
                <a:srgbClr val="FFFF00"/>
              </a:solidFill>
              <a:cs typeface="+mj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cs typeface="+mj-cs"/>
              </a:rPr>
              <a:t>Agroforestry in Dry Land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6F15528-21DE-4FAA-801E-634DDDAF4B2B}" type="slidenum">
              <a:rPr lang="en-US" smtClean="0">
                <a:solidFill>
                  <a:srgbClr val="FFFF00"/>
                </a:solidFill>
                <a:cs typeface="+mj-cs"/>
              </a:rPr>
              <a:pPr algn="ctr"/>
              <a:t>5</a:t>
            </a:fld>
            <a:endParaRPr lang="en-US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535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Seed storage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collected should be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Dried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Stored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Airtight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containers. In case seeds are to be used immediately after harvest, then storage may not be necessary.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always desirable to have permanent seed storage structures with facilities for ventilation.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Wire Nets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provided for protection against rodents and insects.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6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maintaining seed viability basic needs will be proper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Humidity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Aeration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Cold Storage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usually lengthens viability of seeds collected.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Seeds should be sown within viability period, which varies from species to species.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7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Pre-treatment of seeds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of tree crop seeds have hard seed coat and such tree seeds require pre-treatment for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Enhancing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Germination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Various methods of pre-treatment are recommended for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Breaking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Dormancy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Scarifying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seeds. 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Seeds with soft seed coat do not need pre-treatment.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Germination of most of tree seeds can be improved by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Soaking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seeds in </a:t>
            </a:r>
            <a:r>
              <a:rPr lang="en-US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Type of pre-treatment of seeds depends on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Hardiness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Coat.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8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Methods of pre-treatment of seeds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n-US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Physical method</a:t>
            </a:r>
          </a:p>
          <a:p>
            <a:pPr algn="just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Chemical method</a:t>
            </a:r>
          </a:p>
          <a:p>
            <a:pPr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Biochemical method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11/24/2024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Agroforestry in Dry Land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1F1B2E9-7B71-4D3E-A6B1-1BBD6C90DD05}" type="slidenum">
              <a:rPr lang="en-US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pPr algn="ctr"/>
              <a:t>9</a:t>
            </a:fld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825</Words>
  <Application>Microsoft Macintosh PowerPoint</Application>
  <PresentationFormat>On-screen Show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PowerPoint Presentation</vt:lpstr>
      <vt:lpstr>Seeds</vt:lpstr>
      <vt:lpstr>PowerPoint Presentation</vt:lpstr>
      <vt:lpstr>PowerPoint Presentation</vt:lpstr>
      <vt:lpstr>PowerPoint Presentation</vt:lpstr>
      <vt:lpstr>Seed storage</vt:lpstr>
      <vt:lpstr>PowerPoint Presentation</vt:lpstr>
      <vt:lpstr>Pre-treatment of seeds</vt:lpstr>
      <vt:lpstr>Methods of pre-treatment of seeds</vt:lpstr>
      <vt:lpstr>Soil preparation in nursery beds</vt:lpstr>
      <vt:lpstr>Preparation of seedbeds</vt:lpstr>
      <vt:lpstr>PowerPoint Presentation</vt:lpstr>
      <vt:lpstr>PowerPoint Presentation</vt:lpstr>
      <vt:lpstr>Sowing in nursery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Document</dc:creator>
  <cp:lastModifiedBy>shilan.mirsar@yahoo.com</cp:lastModifiedBy>
  <cp:revision>31</cp:revision>
  <dcterms:created xsi:type="dcterms:W3CDTF">2006-08-16T00:00:00Z</dcterms:created>
  <dcterms:modified xsi:type="dcterms:W3CDTF">2024-11-10T06:55:36Z</dcterms:modified>
</cp:coreProperties>
</file>