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257" r:id="rId3"/>
    <p:sldId id="258" r:id="rId4"/>
    <p:sldId id="264" r:id="rId5"/>
    <p:sldId id="265" r:id="rId6"/>
    <p:sldId id="266" r:id="rId7"/>
    <p:sldId id="259" r:id="rId8"/>
    <p:sldId id="261" r:id="rId9"/>
    <p:sldId id="262" r:id="rId10"/>
    <p:sldId id="260" r:id="rId11"/>
    <p:sldId id="268" r:id="rId12"/>
    <p:sldId id="270" r:id="rId13"/>
    <p:sldId id="269" r:id="rId14"/>
    <p:sldId id="27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EEF1C96-0169-4155-90B8-5F6B7502B894}">
          <p14:sldIdLst>
            <p14:sldId id="256"/>
            <p14:sldId id="257"/>
            <p14:sldId id="258"/>
            <p14:sldId id="264"/>
            <p14:sldId id="265"/>
            <p14:sldId id="266"/>
            <p14:sldId id="259"/>
            <p14:sldId id="261"/>
            <p14:sldId id="262"/>
            <p14:sldId id="260"/>
            <p14:sldId id="268"/>
            <p14:sldId id="270"/>
            <p14:sldId id="269"/>
            <p14:sldId id="273"/>
          </p14:sldIdLst>
        </p14:section>
        <p14:section name="Untitled Section" id="{907D1CF7-4F9F-4DD4-952C-7071DFBD6ECA}">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98" autoAdjust="0"/>
    <p:restoredTop sz="88099" autoAdjust="0"/>
  </p:normalViewPr>
  <p:slideViewPr>
    <p:cSldViewPr>
      <p:cViewPr varScale="1">
        <p:scale>
          <a:sx n="118" d="100"/>
          <a:sy n="118" d="100"/>
        </p:scale>
        <p:origin x="1456"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B0A461E-5D9F-4D2D-9D30-1F722E354FAF}" type="datetimeFigureOut">
              <a:rPr lang="ar-IQ" smtClean="0"/>
              <a:t>27‏/7‏/1446</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032D1F6-00E0-44D7-9092-C8E41DA634C7}" type="slidenum">
              <a:rPr lang="ar-IQ" smtClean="0"/>
              <a:t>‹#›</a:t>
            </a:fld>
            <a:endParaRPr lang="ar-IQ"/>
          </a:p>
        </p:txBody>
      </p:sp>
    </p:spTree>
    <p:extLst>
      <p:ext uri="{BB962C8B-B14F-4D97-AF65-F5344CB8AC3E}">
        <p14:creationId xmlns:p14="http://schemas.microsoft.com/office/powerpoint/2010/main" val="306139130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fornian FB" pitchFamily="18" charset="0"/>
              </a:defRPr>
            </a:lvl1pPr>
            <a:lvl2pPr marL="729057" indent="-280406" eaLnBrk="0" hangingPunct="0">
              <a:defRPr sz="2400">
                <a:solidFill>
                  <a:schemeClr val="tx1"/>
                </a:solidFill>
                <a:latin typeface="Californian FB" pitchFamily="18" charset="0"/>
              </a:defRPr>
            </a:lvl2pPr>
            <a:lvl3pPr marL="1121626" indent="-224325" eaLnBrk="0" hangingPunct="0">
              <a:defRPr sz="2400">
                <a:solidFill>
                  <a:schemeClr val="tx1"/>
                </a:solidFill>
                <a:latin typeface="Californian FB" pitchFamily="18" charset="0"/>
              </a:defRPr>
            </a:lvl3pPr>
            <a:lvl4pPr marL="1570276" indent="-224325" eaLnBrk="0" hangingPunct="0">
              <a:defRPr sz="2400">
                <a:solidFill>
                  <a:schemeClr val="tx1"/>
                </a:solidFill>
                <a:latin typeface="Californian FB" pitchFamily="18" charset="0"/>
              </a:defRPr>
            </a:lvl4pPr>
            <a:lvl5pPr marL="2018927" indent="-224325" eaLnBrk="0" hangingPunct="0">
              <a:defRPr sz="2400">
                <a:solidFill>
                  <a:schemeClr val="tx1"/>
                </a:solidFill>
                <a:latin typeface="Californian FB" pitchFamily="18" charset="0"/>
              </a:defRPr>
            </a:lvl5pPr>
            <a:lvl6pPr marL="2467577" indent="-224325" algn="l" rtl="0" eaLnBrk="0" fontAlgn="base" hangingPunct="0">
              <a:spcBef>
                <a:spcPct val="0"/>
              </a:spcBef>
              <a:spcAft>
                <a:spcPct val="0"/>
              </a:spcAft>
              <a:defRPr sz="2400">
                <a:solidFill>
                  <a:schemeClr val="tx1"/>
                </a:solidFill>
                <a:latin typeface="Californian FB" pitchFamily="18" charset="0"/>
              </a:defRPr>
            </a:lvl6pPr>
            <a:lvl7pPr marL="2916227" indent="-224325" algn="l" rtl="0" eaLnBrk="0" fontAlgn="base" hangingPunct="0">
              <a:spcBef>
                <a:spcPct val="0"/>
              </a:spcBef>
              <a:spcAft>
                <a:spcPct val="0"/>
              </a:spcAft>
              <a:defRPr sz="2400">
                <a:solidFill>
                  <a:schemeClr val="tx1"/>
                </a:solidFill>
                <a:latin typeface="Californian FB" pitchFamily="18" charset="0"/>
              </a:defRPr>
            </a:lvl7pPr>
            <a:lvl8pPr marL="3364878" indent="-224325" algn="l" rtl="0" eaLnBrk="0" fontAlgn="base" hangingPunct="0">
              <a:spcBef>
                <a:spcPct val="0"/>
              </a:spcBef>
              <a:spcAft>
                <a:spcPct val="0"/>
              </a:spcAft>
              <a:defRPr sz="2400">
                <a:solidFill>
                  <a:schemeClr val="tx1"/>
                </a:solidFill>
                <a:latin typeface="Californian FB" pitchFamily="18" charset="0"/>
              </a:defRPr>
            </a:lvl8pPr>
            <a:lvl9pPr marL="3813528" indent="-224325" algn="l" rtl="0" eaLnBrk="0" fontAlgn="base" hangingPunct="0">
              <a:spcBef>
                <a:spcPct val="0"/>
              </a:spcBef>
              <a:spcAft>
                <a:spcPct val="0"/>
              </a:spcAft>
              <a:defRPr sz="2400">
                <a:solidFill>
                  <a:schemeClr val="tx1"/>
                </a:solidFill>
                <a:latin typeface="Californian FB" pitchFamily="18" charset="0"/>
              </a:defRPr>
            </a:lvl9pPr>
          </a:lstStyle>
          <a:p>
            <a:pPr eaLnBrk="1" hangingPunct="1"/>
            <a:fld id="{B8C3F8DE-12B3-41E7-A836-D3C8E779A9E6}" type="slidenum">
              <a:rPr lang="en-US" sz="1200">
                <a:solidFill>
                  <a:prstClr val="black"/>
                </a:solidFill>
              </a:rPr>
              <a:pPr eaLnBrk="1" hangingPunct="1"/>
              <a:t>14</a:t>
            </a:fld>
            <a:endParaRPr lang="en-US" sz="1200" dirty="0">
              <a:solidFill>
                <a:prstClr val="black"/>
              </a:solidFill>
            </a:endParaRPr>
          </a:p>
        </p:txBody>
      </p:sp>
      <p:sp>
        <p:nvSpPr>
          <p:cNvPr id="368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a:t>*Have students label the levels and names of plants and animals found in each level on Master #3 of EPSB</a:t>
            </a:r>
          </a:p>
          <a:p>
            <a:pPr eaLnBrk="1" hangingPunct="1">
              <a:spcBef>
                <a:spcPct val="0"/>
              </a:spcBef>
            </a:pPr>
            <a:r>
              <a:rPr lang="en-US" dirty="0"/>
              <a:t>*Discuss reasons why plants and animals need to live at those levels.</a:t>
            </a:r>
          </a:p>
          <a:p>
            <a:pPr eaLnBrk="1" hangingPunct="1">
              <a:spcBef>
                <a:spcPct val="0"/>
              </a:spcBef>
            </a:pPr>
            <a:r>
              <a:rPr lang="en-US" dirty="0"/>
              <a:t>*Divide students into 4 groups of 4 and 5. Each group will create a mural panel of one of the levels.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1/27/2025</a:t>
            </a:r>
          </a:p>
        </p:txBody>
      </p:sp>
      <p:sp>
        <p:nvSpPr>
          <p:cNvPr id="5" name="Footer Placeholder 4"/>
          <p:cNvSpPr>
            <a:spLocks noGrp="1"/>
          </p:cNvSpPr>
          <p:nvPr>
            <p:ph type="ftr" sz="quarter" idx="11"/>
          </p:nvPr>
        </p:nvSpPr>
        <p:spPr/>
        <p:txBody>
          <a:bodyPr/>
          <a:lstStyle/>
          <a:p>
            <a:r>
              <a:rPr lang="en-US"/>
              <a:t>Forest</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1/27/2025</a:t>
            </a:r>
          </a:p>
        </p:txBody>
      </p:sp>
      <p:sp>
        <p:nvSpPr>
          <p:cNvPr id="5" name="Footer Placeholder 4"/>
          <p:cNvSpPr>
            <a:spLocks noGrp="1"/>
          </p:cNvSpPr>
          <p:nvPr>
            <p:ph type="ftr" sz="quarter" idx="11"/>
          </p:nvPr>
        </p:nvSpPr>
        <p:spPr/>
        <p:txBody>
          <a:bodyPr/>
          <a:lstStyle/>
          <a:p>
            <a:r>
              <a:rPr lang="en-US"/>
              <a:t>Forest</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1/27/2025</a:t>
            </a:r>
          </a:p>
        </p:txBody>
      </p:sp>
      <p:sp>
        <p:nvSpPr>
          <p:cNvPr id="5" name="Footer Placeholder 4"/>
          <p:cNvSpPr>
            <a:spLocks noGrp="1"/>
          </p:cNvSpPr>
          <p:nvPr>
            <p:ph type="ftr" sz="quarter" idx="11"/>
          </p:nvPr>
        </p:nvSpPr>
        <p:spPr/>
        <p:txBody>
          <a:bodyPr/>
          <a:lstStyle/>
          <a:p>
            <a:r>
              <a:rPr lang="en-US"/>
              <a:t>Forest</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1/27/2025</a:t>
            </a:r>
          </a:p>
        </p:txBody>
      </p:sp>
      <p:sp>
        <p:nvSpPr>
          <p:cNvPr id="5" name="Footer Placeholder 4"/>
          <p:cNvSpPr>
            <a:spLocks noGrp="1"/>
          </p:cNvSpPr>
          <p:nvPr>
            <p:ph type="ftr" sz="quarter" idx="11"/>
          </p:nvPr>
        </p:nvSpPr>
        <p:spPr/>
        <p:txBody>
          <a:bodyPr/>
          <a:lstStyle/>
          <a:p>
            <a:r>
              <a:rPr lang="en-US"/>
              <a:t>Forest</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1/27/2025</a:t>
            </a:r>
          </a:p>
        </p:txBody>
      </p:sp>
      <p:sp>
        <p:nvSpPr>
          <p:cNvPr id="5" name="Footer Placeholder 4"/>
          <p:cNvSpPr>
            <a:spLocks noGrp="1"/>
          </p:cNvSpPr>
          <p:nvPr>
            <p:ph type="ftr" sz="quarter" idx="11"/>
          </p:nvPr>
        </p:nvSpPr>
        <p:spPr/>
        <p:txBody>
          <a:bodyPr/>
          <a:lstStyle/>
          <a:p>
            <a:r>
              <a:rPr lang="en-US"/>
              <a:t>Forest</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1/27/2025</a:t>
            </a:r>
          </a:p>
        </p:txBody>
      </p:sp>
      <p:sp>
        <p:nvSpPr>
          <p:cNvPr id="6" name="Footer Placeholder 5"/>
          <p:cNvSpPr>
            <a:spLocks noGrp="1"/>
          </p:cNvSpPr>
          <p:nvPr>
            <p:ph type="ftr" sz="quarter" idx="11"/>
          </p:nvPr>
        </p:nvSpPr>
        <p:spPr/>
        <p:txBody>
          <a:bodyPr/>
          <a:lstStyle/>
          <a:p>
            <a:r>
              <a:rPr lang="en-US"/>
              <a:t>Forest</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1/27/2025</a:t>
            </a:r>
          </a:p>
        </p:txBody>
      </p:sp>
      <p:sp>
        <p:nvSpPr>
          <p:cNvPr id="8" name="Footer Placeholder 7"/>
          <p:cNvSpPr>
            <a:spLocks noGrp="1"/>
          </p:cNvSpPr>
          <p:nvPr>
            <p:ph type="ftr" sz="quarter" idx="11"/>
          </p:nvPr>
        </p:nvSpPr>
        <p:spPr/>
        <p:txBody>
          <a:bodyPr/>
          <a:lstStyle/>
          <a:p>
            <a:r>
              <a:rPr lang="en-US"/>
              <a:t>Forest</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1/27/2025</a:t>
            </a:r>
          </a:p>
        </p:txBody>
      </p:sp>
      <p:sp>
        <p:nvSpPr>
          <p:cNvPr id="4" name="Footer Placeholder 3"/>
          <p:cNvSpPr>
            <a:spLocks noGrp="1"/>
          </p:cNvSpPr>
          <p:nvPr>
            <p:ph type="ftr" sz="quarter" idx="11"/>
          </p:nvPr>
        </p:nvSpPr>
        <p:spPr/>
        <p:txBody>
          <a:bodyPr/>
          <a:lstStyle/>
          <a:p>
            <a:r>
              <a:rPr lang="en-US"/>
              <a:t>Forest</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1/27/2025</a:t>
            </a:r>
          </a:p>
        </p:txBody>
      </p:sp>
      <p:sp>
        <p:nvSpPr>
          <p:cNvPr id="3" name="Footer Placeholder 2"/>
          <p:cNvSpPr>
            <a:spLocks noGrp="1"/>
          </p:cNvSpPr>
          <p:nvPr>
            <p:ph type="ftr" sz="quarter" idx="11"/>
          </p:nvPr>
        </p:nvSpPr>
        <p:spPr/>
        <p:txBody>
          <a:bodyPr/>
          <a:lstStyle/>
          <a:p>
            <a:r>
              <a:rPr lang="en-US"/>
              <a:t>Forest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1/27/2025</a:t>
            </a:r>
          </a:p>
        </p:txBody>
      </p:sp>
      <p:sp>
        <p:nvSpPr>
          <p:cNvPr id="6" name="Footer Placeholder 5"/>
          <p:cNvSpPr>
            <a:spLocks noGrp="1"/>
          </p:cNvSpPr>
          <p:nvPr>
            <p:ph type="ftr" sz="quarter" idx="11"/>
          </p:nvPr>
        </p:nvSpPr>
        <p:spPr/>
        <p:txBody>
          <a:bodyPr/>
          <a:lstStyle/>
          <a:p>
            <a:r>
              <a:rPr lang="en-US"/>
              <a:t>Forest</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1/27/2025</a:t>
            </a:r>
          </a:p>
        </p:txBody>
      </p:sp>
      <p:sp>
        <p:nvSpPr>
          <p:cNvPr id="6" name="Footer Placeholder 5"/>
          <p:cNvSpPr>
            <a:spLocks noGrp="1"/>
          </p:cNvSpPr>
          <p:nvPr>
            <p:ph type="ftr" sz="quarter" idx="11"/>
          </p:nvPr>
        </p:nvSpPr>
        <p:spPr/>
        <p:txBody>
          <a:bodyPr/>
          <a:lstStyle/>
          <a:p>
            <a:r>
              <a:rPr lang="en-US"/>
              <a:t>Forest</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1/27/2025</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Forest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Times New Roman" pitchFamily="18" charset="0"/>
                <a:cs typeface="Times New Roman" pitchFamily="18" charset="0"/>
              </a:rPr>
              <a:t>Principle of Forestry</a:t>
            </a:r>
            <a:endParaRPr lang="ar-IQ"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buFont typeface="Wingdings" pitchFamily="2" charset="2"/>
              <a:buChar char="Ø"/>
            </a:pPr>
            <a:endParaRPr lang="en-US" sz="2400" dirty="0">
              <a:latin typeface="Times New Roman" pitchFamily="18" charset="0"/>
              <a:cs typeface="Times New Roman" pitchFamily="18" charset="0"/>
            </a:endParaRPr>
          </a:p>
          <a:p>
            <a:pPr algn="just">
              <a:buFont typeface="Wingdings" pitchFamily="2" charset="2"/>
              <a:buChar char="Ø"/>
            </a:pPr>
            <a:endParaRPr lang="en-US" sz="2400" dirty="0">
              <a:latin typeface="Times New Roman" pitchFamily="18" charset="0"/>
              <a:cs typeface="Times New Roman" pitchFamily="18" charset="0"/>
            </a:endParaRPr>
          </a:p>
          <a:p>
            <a:pPr algn="just">
              <a:buFont typeface="Wingdings" pitchFamily="2" charset="2"/>
              <a:buChar char="Ø"/>
            </a:pPr>
            <a:r>
              <a:rPr lang="en-US" sz="2400" dirty="0">
                <a:latin typeface="Times New Roman" pitchFamily="18" charset="0"/>
                <a:cs typeface="Times New Roman" pitchFamily="18" charset="0"/>
              </a:rPr>
              <a:t>What is a Forest?</a:t>
            </a:r>
          </a:p>
          <a:p>
            <a:pPr algn="just">
              <a:buFont typeface="Wingdings" pitchFamily="2" charset="2"/>
              <a:buChar char="Ø"/>
            </a:pPr>
            <a:r>
              <a:rPr lang="en-US" sz="2400" dirty="0">
                <a:latin typeface="Times New Roman" pitchFamily="18" charset="0"/>
                <a:cs typeface="Times New Roman" pitchFamily="18" charset="0"/>
              </a:rPr>
              <a:t>Types of Forests</a:t>
            </a:r>
          </a:p>
          <a:p>
            <a:pPr algn="just">
              <a:buFont typeface="Wingdings" pitchFamily="2" charset="2"/>
              <a:buChar char="Ø"/>
            </a:pPr>
            <a:r>
              <a:rPr lang="en-US" sz="2400" dirty="0">
                <a:latin typeface="Times New Roman" pitchFamily="18" charset="0"/>
                <a:cs typeface="Times New Roman" pitchFamily="18" charset="0"/>
              </a:rPr>
              <a:t>Forest structure</a:t>
            </a:r>
          </a:p>
          <a:p>
            <a:pPr algn="just">
              <a:buFont typeface="Wingdings" pitchFamily="2" charset="2"/>
              <a:buChar char="Ø"/>
            </a:pPr>
            <a:r>
              <a:rPr lang="en-US" sz="2400" dirty="0">
                <a:latin typeface="Times New Roman" pitchFamily="18" charset="0"/>
                <a:cs typeface="Times New Roman" pitchFamily="18" charset="0"/>
              </a:rPr>
              <a:t>Parts of a forest</a:t>
            </a:r>
            <a:endParaRPr lang="ar-IQ" sz="24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2721632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itchFamily="18" charset="0"/>
                <a:cs typeface="Times New Roman" pitchFamily="18" charset="0"/>
              </a:rPr>
              <a:t>Forest structure</a:t>
            </a:r>
            <a:endParaRPr lang="ar-IQ" sz="3600" dirty="0"/>
          </a:p>
        </p:txBody>
      </p:sp>
      <p:sp>
        <p:nvSpPr>
          <p:cNvPr id="3" name="Content Placeholder 2"/>
          <p:cNvSpPr>
            <a:spLocks noGrp="1"/>
          </p:cNvSpPr>
          <p:nvPr>
            <p:ph idx="1"/>
          </p:nvPr>
        </p:nvSpPr>
        <p:spPr/>
        <p:txBody>
          <a:bodyPr>
            <a:noAutofit/>
          </a:bodyPr>
          <a:lstStyle/>
          <a:p>
            <a:pPr marL="0" indent="0" algn="just">
              <a:buNone/>
            </a:pPr>
            <a:r>
              <a:rPr lang="en-US" sz="2200" dirty="0">
                <a:latin typeface="Times New Roman" pitchFamily="18" charset="0"/>
                <a:cs typeface="Times New Roman" pitchFamily="18" charset="0"/>
              </a:rPr>
              <a:t>A forest has a distinct vertical structure. Within a healthy forest, there are recognizable layers of plants, from the soil to the treetops. Each of these layers is composed of one or more dominant types of plants. </a:t>
            </a:r>
          </a:p>
          <a:p>
            <a:pPr marL="0" indent="0" algn="just">
              <a:buNone/>
            </a:pPr>
            <a:endParaRPr lang="en-US" sz="2200" dirty="0">
              <a:latin typeface="Times New Roman" pitchFamily="18" charset="0"/>
              <a:cs typeface="Times New Roman" pitchFamily="18" charset="0"/>
            </a:endParaRPr>
          </a:p>
          <a:p>
            <a:pPr marL="0" indent="0" algn="just">
              <a:buNone/>
            </a:pPr>
            <a:r>
              <a:rPr lang="en-US" sz="2200" dirty="0">
                <a:latin typeface="Times New Roman" pitchFamily="18" charset="0"/>
                <a:cs typeface="Times New Roman" pitchFamily="18" charset="0"/>
              </a:rPr>
              <a:t>Five layers that appear in most forests:</a:t>
            </a:r>
          </a:p>
          <a:p>
            <a:pPr marL="0" indent="0" algn="just">
              <a:buNone/>
            </a:pPr>
            <a:r>
              <a:rPr lang="en-US" sz="2200" dirty="0">
                <a:latin typeface="Times New Roman" pitchFamily="18" charset="0"/>
                <a:cs typeface="Times New Roman" pitchFamily="18" charset="0"/>
              </a:rPr>
              <a:t> </a:t>
            </a:r>
          </a:p>
          <a:p>
            <a:pPr marL="457200" indent="-457200" algn="just">
              <a:buFont typeface="+mj-lt"/>
              <a:buAutoNum type="arabicPeriod"/>
            </a:pPr>
            <a:r>
              <a:rPr lang="en-US" sz="2200" dirty="0">
                <a:latin typeface="Times New Roman" pitchFamily="18" charset="0"/>
                <a:cs typeface="Times New Roman" pitchFamily="18" charset="0"/>
              </a:rPr>
              <a:t>The canopy</a:t>
            </a:r>
          </a:p>
          <a:p>
            <a:pPr marL="457200" indent="-457200" algn="just">
              <a:buFont typeface="+mj-lt"/>
              <a:buAutoNum type="arabicPeriod"/>
            </a:pPr>
            <a:r>
              <a:rPr lang="en-US" sz="2200" dirty="0">
                <a:latin typeface="Times New Roman" pitchFamily="18" charset="0"/>
                <a:cs typeface="Times New Roman" pitchFamily="18" charset="0"/>
              </a:rPr>
              <a:t>Shrub </a:t>
            </a:r>
          </a:p>
          <a:p>
            <a:pPr marL="457200" indent="-457200" algn="just">
              <a:buFont typeface="+mj-lt"/>
              <a:buAutoNum type="arabicPeriod"/>
            </a:pPr>
            <a:r>
              <a:rPr lang="en-US" sz="2200" dirty="0">
                <a:latin typeface="Times New Roman" pitchFamily="18" charset="0"/>
                <a:cs typeface="Times New Roman" pitchFamily="18" charset="0"/>
              </a:rPr>
              <a:t>Herbaceous </a:t>
            </a:r>
          </a:p>
          <a:p>
            <a:pPr marL="457200" indent="-457200" algn="just">
              <a:buFont typeface="+mj-lt"/>
              <a:buAutoNum type="arabicPeriod"/>
            </a:pPr>
            <a:r>
              <a:rPr lang="en-US" sz="2200" dirty="0">
                <a:latin typeface="Times New Roman" pitchFamily="18" charset="0"/>
                <a:cs typeface="Times New Roman" pitchFamily="18" charset="0"/>
              </a:rPr>
              <a:t>Litter</a:t>
            </a:r>
          </a:p>
          <a:p>
            <a:pPr marL="457200" indent="-457200" algn="just">
              <a:buFont typeface="+mj-lt"/>
              <a:buAutoNum type="arabicPeriod"/>
            </a:pPr>
            <a:r>
              <a:rPr lang="en-US" sz="2200" dirty="0">
                <a:latin typeface="Times New Roman" pitchFamily="18" charset="0"/>
                <a:cs typeface="Times New Roman" pitchFamily="18" charset="0"/>
              </a:rPr>
              <a:t>Soil layers</a:t>
            </a:r>
            <a:endParaRPr lang="ar-IQ" sz="22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pPr algn="ctr"/>
            <a:r>
              <a:rPr lang="en-US">
                <a:solidFill>
                  <a:schemeClr val="tx1"/>
                </a:solidFill>
                <a:latin typeface="Times New Roman" pitchFamily="18" charset="0"/>
                <a:cs typeface="Times New Roman" pitchFamily="18" charset="0"/>
              </a:rPr>
              <a:t>1/27/2025</a:t>
            </a:r>
            <a:endParaRPr lang="en-US" dirty="0">
              <a:solidFill>
                <a:schemeClr val="tx1"/>
              </a:solidFill>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US" dirty="0">
                <a:solidFill>
                  <a:schemeClr val="tx1"/>
                </a:solidFill>
                <a:latin typeface="Times New Roman" pitchFamily="18" charset="0"/>
                <a:cs typeface="Times New Roman" pitchFamily="18" charset="0"/>
              </a:rPr>
              <a:t>Forest</a:t>
            </a:r>
          </a:p>
        </p:txBody>
      </p:sp>
      <p:sp>
        <p:nvSpPr>
          <p:cNvPr id="6" name="Slide Number Placeholder 5"/>
          <p:cNvSpPr>
            <a:spLocks noGrp="1"/>
          </p:cNvSpPr>
          <p:nvPr>
            <p:ph type="sldNum" sz="quarter" idx="12"/>
          </p:nvPr>
        </p:nvSpPr>
        <p:spPr/>
        <p:txBody>
          <a:bodyPr/>
          <a:lstStyle/>
          <a:p>
            <a:pPr algn="ctr"/>
            <a:fld id="{B6F15528-21DE-4FAA-801E-634DDDAF4B2B}" type="slidenum">
              <a:rPr lang="en-US" smtClean="0">
                <a:solidFill>
                  <a:schemeClr val="tx1"/>
                </a:solidFill>
                <a:latin typeface="Times New Roman" pitchFamily="18" charset="0"/>
                <a:cs typeface="Times New Roman" pitchFamily="18" charset="0"/>
              </a:rPr>
              <a:pPr algn="ctr"/>
              <a:t>10</a:t>
            </a:fld>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965726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a:bodyPr>
          <a:lstStyle/>
          <a:p>
            <a:pPr marL="0" indent="0" algn="just">
              <a:buNone/>
            </a:pPr>
            <a:r>
              <a:rPr lang="en-US" sz="2400" b="1" dirty="0">
                <a:latin typeface="Times New Roman" pitchFamily="18" charset="0"/>
                <a:cs typeface="Times New Roman" pitchFamily="18" charset="0"/>
              </a:rPr>
              <a:t>Forest canopy</a:t>
            </a:r>
            <a:r>
              <a:rPr lang="en-US" sz="2400" dirty="0">
                <a:latin typeface="Times New Roman" pitchFamily="18" charset="0"/>
                <a:cs typeface="Times New Roman" pitchFamily="18" charset="0"/>
              </a:rPr>
              <a:t>: Formed by the branches and leaves from the tallest trees</a:t>
            </a:r>
          </a:p>
          <a:p>
            <a:pPr marL="0" indent="0" algn="just">
              <a:buNone/>
            </a:pPr>
            <a:r>
              <a:rPr lang="en-US" sz="2400" b="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marL="0" indent="0" algn="just">
              <a:buNone/>
            </a:pPr>
            <a:r>
              <a:rPr lang="en-US" sz="2400" b="1" dirty="0">
                <a:latin typeface="Times New Roman" pitchFamily="18" charset="0"/>
                <a:cs typeface="Times New Roman" pitchFamily="18" charset="0"/>
              </a:rPr>
              <a:t>Understory: </a:t>
            </a:r>
            <a:r>
              <a:rPr lang="en-US" sz="2400" dirty="0">
                <a:latin typeface="Times New Roman" pitchFamily="18" charset="0"/>
                <a:cs typeface="Times New Roman" pitchFamily="18" charset="0"/>
              </a:rPr>
              <a:t>The middle layer where shorter trees and shrubs grow.</a:t>
            </a:r>
          </a:p>
          <a:p>
            <a:pPr marL="0" indent="0" algn="just">
              <a:buNone/>
            </a:pPr>
            <a:r>
              <a:rPr lang="en-US" sz="2400" dirty="0">
                <a:latin typeface="Times New Roman" pitchFamily="18" charset="0"/>
                <a:cs typeface="Times New Roman" pitchFamily="18" charset="0"/>
              </a:rPr>
              <a:t> </a:t>
            </a:r>
          </a:p>
          <a:p>
            <a:pPr marL="0" indent="0" algn="just">
              <a:buNone/>
            </a:pPr>
            <a:r>
              <a:rPr lang="en-US" sz="2400" b="1" dirty="0">
                <a:latin typeface="Times New Roman" pitchFamily="18" charset="0"/>
                <a:cs typeface="Times New Roman" pitchFamily="18" charset="0"/>
              </a:rPr>
              <a:t>Forest floor: </a:t>
            </a:r>
            <a:r>
              <a:rPr lang="en-US" sz="2400" dirty="0">
                <a:latin typeface="Times New Roman" pitchFamily="18" charset="0"/>
                <a:cs typeface="Times New Roman" pitchFamily="18" charset="0"/>
              </a:rPr>
              <a:t>Is the third layer where trees begin as seedlings. Tree roots also make up this layer that hold onto to soil and organic matter so that grasses, fungi, microorganisms and animals may flourish. </a:t>
            </a:r>
          </a:p>
          <a:p>
            <a:pPr marL="0" indent="0" algn="just">
              <a:buNone/>
            </a:pPr>
            <a:endParaRPr lang="ar-IQ" sz="2400" dirty="0">
              <a:latin typeface="Times New Roman" pitchFamily="18" charset="0"/>
              <a:cs typeface="Times New Roman" pitchFamily="18" charset="0"/>
            </a:endParaRPr>
          </a:p>
          <a:p>
            <a:pPr marL="0" indent="0" algn="just">
              <a:buNone/>
            </a:pPr>
            <a:endParaRPr lang="ar-IQ" sz="24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pPr algn="ctr"/>
            <a:r>
              <a:rPr lang="en-US">
                <a:solidFill>
                  <a:schemeClr val="tx1"/>
                </a:solidFill>
                <a:latin typeface="Times New Roman" pitchFamily="18" charset="0"/>
                <a:cs typeface="Times New Roman" pitchFamily="18" charset="0"/>
              </a:rPr>
              <a:t>1/27/2025</a:t>
            </a:r>
            <a:endParaRPr lang="en-US" dirty="0">
              <a:solidFill>
                <a:schemeClr val="tx1"/>
              </a:solidFill>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US" dirty="0">
                <a:solidFill>
                  <a:schemeClr val="tx1"/>
                </a:solidFill>
                <a:latin typeface="Times New Roman" pitchFamily="18" charset="0"/>
                <a:cs typeface="Times New Roman" pitchFamily="18" charset="0"/>
              </a:rPr>
              <a:t>Forest</a:t>
            </a:r>
          </a:p>
        </p:txBody>
      </p:sp>
      <p:sp>
        <p:nvSpPr>
          <p:cNvPr id="6" name="Slide Number Placeholder 5"/>
          <p:cNvSpPr>
            <a:spLocks noGrp="1"/>
          </p:cNvSpPr>
          <p:nvPr>
            <p:ph type="sldNum" sz="quarter" idx="12"/>
          </p:nvPr>
        </p:nvSpPr>
        <p:spPr/>
        <p:txBody>
          <a:bodyPr/>
          <a:lstStyle/>
          <a:p>
            <a:pPr algn="ctr"/>
            <a:fld id="{B6F15528-21DE-4FAA-801E-634DDDAF4B2B}" type="slidenum">
              <a:rPr lang="en-US" smtClean="0">
                <a:solidFill>
                  <a:schemeClr val="tx1"/>
                </a:solidFill>
                <a:latin typeface="Times New Roman" pitchFamily="18" charset="0"/>
                <a:cs typeface="Times New Roman" pitchFamily="18" charset="0"/>
              </a:rPr>
              <a:pPr algn="ctr"/>
              <a:t>11</a:t>
            </a:fld>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032278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D:\lecture of prin. forestry\layers-rain.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24000" y="0"/>
            <a:ext cx="6400800" cy="6858000"/>
          </a:xfrm>
          <a:noFill/>
        </p:spPr>
      </p:pic>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3376908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itchFamily="18" charset="0"/>
                <a:cs typeface="Times New Roman" pitchFamily="18" charset="0"/>
              </a:rPr>
              <a:t>Parts of a forest</a:t>
            </a:r>
            <a:endParaRPr lang="ar-IQ" sz="3600" dirty="0"/>
          </a:p>
        </p:txBody>
      </p:sp>
      <p:sp>
        <p:nvSpPr>
          <p:cNvPr id="3" name="Content Placeholder 2"/>
          <p:cNvSpPr>
            <a:spLocks noGrp="1"/>
          </p:cNvSpPr>
          <p:nvPr>
            <p:ph idx="1"/>
          </p:nvPr>
        </p:nvSpPr>
        <p:spPr/>
        <p:txBody>
          <a:bodyPr>
            <a:normAutofit/>
          </a:bodyPr>
          <a:lstStyle/>
          <a:p>
            <a:pPr marL="0" indent="0" algn="just">
              <a:buNone/>
            </a:pPr>
            <a:r>
              <a:rPr lang="en-US" sz="2400" dirty="0">
                <a:latin typeface="Times New Roman" pitchFamily="18" charset="0"/>
                <a:cs typeface="Times New Roman" pitchFamily="18" charset="0"/>
              </a:rPr>
              <a:t>The </a:t>
            </a:r>
            <a:r>
              <a:rPr lang="en-US" sz="2400" dirty="0">
                <a:solidFill>
                  <a:srgbClr val="FF0000"/>
                </a:solidFill>
                <a:latin typeface="Times New Roman" pitchFamily="18" charset="0"/>
                <a:cs typeface="Times New Roman" pitchFamily="18" charset="0"/>
              </a:rPr>
              <a:t>living parts </a:t>
            </a:r>
            <a:r>
              <a:rPr lang="en-US" sz="2400" dirty="0">
                <a:latin typeface="Times New Roman" pitchFamily="18" charset="0"/>
                <a:cs typeface="Times New Roman" pitchFamily="18" charset="0"/>
              </a:rPr>
              <a:t>of a forest include trees, shrubs, grasses and other herbaceous (non-woody) plants, algae, fungi, insects, mammals, birds, and microorganisms living on the plants and animals and in the soil. </a:t>
            </a:r>
          </a:p>
          <a:p>
            <a:pPr marL="0" indent="0" algn="just">
              <a:buNone/>
            </a:pPr>
            <a:r>
              <a:rPr lang="en-US" sz="2400" dirty="0">
                <a:latin typeface="Times New Roman" pitchFamily="18" charset="0"/>
                <a:cs typeface="Times New Roman" pitchFamily="18" charset="0"/>
              </a:rPr>
              <a:t> </a:t>
            </a:r>
          </a:p>
          <a:p>
            <a:pPr marL="0" indent="0" algn="just">
              <a:buNone/>
            </a:pPr>
            <a:r>
              <a:rPr lang="en-US" sz="2400" dirty="0">
                <a:latin typeface="Times New Roman" pitchFamily="18" charset="0"/>
                <a:cs typeface="Times New Roman" pitchFamily="18" charset="0"/>
              </a:rPr>
              <a:t>These interact with one another and with the </a:t>
            </a:r>
            <a:r>
              <a:rPr lang="en-US" sz="2400" dirty="0">
                <a:solidFill>
                  <a:srgbClr val="FF0000"/>
                </a:solidFill>
                <a:latin typeface="Times New Roman" pitchFamily="18" charset="0"/>
                <a:cs typeface="Times New Roman" pitchFamily="18" charset="0"/>
              </a:rPr>
              <a:t>non-living </a:t>
            </a:r>
            <a:r>
              <a:rPr lang="en-US" sz="2400" dirty="0">
                <a:latin typeface="Times New Roman" pitchFamily="18" charset="0"/>
                <a:cs typeface="Times New Roman" pitchFamily="18" charset="0"/>
              </a:rPr>
              <a:t>part of the environment - including the soil, water, and minerals, to make up what we know as a forest. </a:t>
            </a:r>
          </a:p>
          <a:p>
            <a:pPr marL="0" indent="0" algn="just">
              <a:buNone/>
            </a:pPr>
            <a:endParaRPr lang="ar-IQ" sz="24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pPr algn="ctr"/>
            <a:r>
              <a:rPr lang="en-US">
                <a:solidFill>
                  <a:schemeClr val="tx1"/>
                </a:solidFill>
                <a:latin typeface="Times New Roman" pitchFamily="18" charset="0"/>
                <a:cs typeface="Times New Roman" pitchFamily="18" charset="0"/>
              </a:rPr>
              <a:t>1/27/2025</a:t>
            </a:r>
            <a:endParaRPr lang="en-US" dirty="0">
              <a:solidFill>
                <a:schemeClr val="tx1"/>
              </a:solidFill>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US" dirty="0">
                <a:solidFill>
                  <a:schemeClr val="tx1"/>
                </a:solidFill>
                <a:latin typeface="Times New Roman" pitchFamily="18" charset="0"/>
                <a:cs typeface="Times New Roman" pitchFamily="18" charset="0"/>
              </a:rPr>
              <a:t>Forest</a:t>
            </a:r>
          </a:p>
        </p:txBody>
      </p:sp>
      <p:sp>
        <p:nvSpPr>
          <p:cNvPr id="6" name="Slide Number Placeholder 5"/>
          <p:cNvSpPr>
            <a:spLocks noGrp="1"/>
          </p:cNvSpPr>
          <p:nvPr>
            <p:ph type="sldNum" sz="quarter" idx="12"/>
          </p:nvPr>
        </p:nvSpPr>
        <p:spPr/>
        <p:txBody>
          <a:bodyPr/>
          <a:lstStyle/>
          <a:p>
            <a:pPr algn="ctr"/>
            <a:fld id="{B6F15528-21DE-4FAA-801E-634DDDAF4B2B}" type="slidenum">
              <a:rPr lang="en-US" smtClean="0">
                <a:solidFill>
                  <a:schemeClr val="tx1"/>
                </a:solidFill>
                <a:latin typeface="Times New Roman" pitchFamily="18" charset="0"/>
                <a:cs typeface="Times New Roman" pitchFamily="18" charset="0"/>
              </a:rPr>
              <a:pPr algn="ctr"/>
              <a:t>13</a:t>
            </a:fld>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0525503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74638"/>
            <a:ext cx="8229600" cy="868362"/>
          </a:xfrm>
        </p:spPr>
        <p:txBody>
          <a:bodyPr>
            <a:normAutofit/>
          </a:bodyPr>
          <a:lstStyle/>
          <a:p>
            <a:pPr eaLnBrk="1" hangingPunct="1"/>
            <a:r>
              <a:rPr lang="en-US" sz="3600" dirty="0">
                <a:solidFill>
                  <a:srgbClr val="FF0000"/>
                </a:solidFill>
                <a:latin typeface="Times New Roman" pitchFamily="18" charset="0"/>
                <a:cs typeface="Times New Roman" pitchFamily="18" charset="0"/>
              </a:rPr>
              <a:t>Levels of the Forest</a:t>
            </a:r>
          </a:p>
        </p:txBody>
      </p:sp>
      <p:pic>
        <p:nvPicPr>
          <p:cNvPr id="17411"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057275"/>
            <a:ext cx="4173538" cy="580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Text Box 9"/>
          <p:cNvSpPr txBox="1">
            <a:spLocks noChangeArrowheads="1"/>
          </p:cNvSpPr>
          <p:nvPr/>
        </p:nvSpPr>
        <p:spPr bwMode="auto">
          <a:xfrm>
            <a:off x="4343400" y="1371600"/>
            <a:ext cx="10668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fornian FB" pitchFamily="18" charset="0"/>
              </a:defRPr>
            </a:lvl1pPr>
            <a:lvl2pPr marL="742950" indent="-285750" eaLnBrk="0" hangingPunct="0">
              <a:defRPr sz="2400">
                <a:solidFill>
                  <a:schemeClr val="tx1"/>
                </a:solidFill>
                <a:latin typeface="Californian FB" pitchFamily="18" charset="0"/>
              </a:defRPr>
            </a:lvl2pPr>
            <a:lvl3pPr marL="1143000" indent="-228600" eaLnBrk="0" hangingPunct="0">
              <a:defRPr sz="2400">
                <a:solidFill>
                  <a:schemeClr val="tx1"/>
                </a:solidFill>
                <a:latin typeface="Californian FB" pitchFamily="18" charset="0"/>
              </a:defRPr>
            </a:lvl3pPr>
            <a:lvl4pPr marL="1600200" indent="-228600" eaLnBrk="0" hangingPunct="0">
              <a:defRPr sz="2400">
                <a:solidFill>
                  <a:schemeClr val="tx1"/>
                </a:solidFill>
                <a:latin typeface="Californian FB" pitchFamily="18" charset="0"/>
              </a:defRPr>
            </a:lvl4pPr>
            <a:lvl5pPr marL="2057400" indent="-228600" eaLnBrk="0" hangingPunct="0">
              <a:defRPr sz="2400">
                <a:solidFill>
                  <a:schemeClr val="tx1"/>
                </a:solidFill>
                <a:latin typeface="Californian FB" pitchFamily="18" charset="0"/>
              </a:defRPr>
            </a:lvl5pPr>
            <a:lvl6pPr marL="2514600" indent="-228600" algn="l" rtl="0" eaLnBrk="0" fontAlgn="base" hangingPunct="0">
              <a:spcBef>
                <a:spcPct val="0"/>
              </a:spcBef>
              <a:spcAft>
                <a:spcPct val="0"/>
              </a:spcAft>
              <a:defRPr sz="2400">
                <a:solidFill>
                  <a:schemeClr val="tx1"/>
                </a:solidFill>
                <a:latin typeface="Californian FB" pitchFamily="18" charset="0"/>
              </a:defRPr>
            </a:lvl6pPr>
            <a:lvl7pPr marL="2971800" indent="-228600" algn="l" rtl="0" eaLnBrk="0" fontAlgn="base" hangingPunct="0">
              <a:spcBef>
                <a:spcPct val="0"/>
              </a:spcBef>
              <a:spcAft>
                <a:spcPct val="0"/>
              </a:spcAft>
              <a:defRPr sz="2400">
                <a:solidFill>
                  <a:schemeClr val="tx1"/>
                </a:solidFill>
                <a:latin typeface="Californian FB" pitchFamily="18" charset="0"/>
              </a:defRPr>
            </a:lvl7pPr>
            <a:lvl8pPr marL="3429000" indent="-228600" algn="l" rtl="0" eaLnBrk="0" fontAlgn="base" hangingPunct="0">
              <a:spcBef>
                <a:spcPct val="0"/>
              </a:spcBef>
              <a:spcAft>
                <a:spcPct val="0"/>
              </a:spcAft>
              <a:defRPr sz="2400">
                <a:solidFill>
                  <a:schemeClr val="tx1"/>
                </a:solidFill>
                <a:latin typeface="Californian FB" pitchFamily="18" charset="0"/>
              </a:defRPr>
            </a:lvl8pPr>
            <a:lvl9pPr marL="3886200" indent="-228600" algn="l" rtl="0" eaLnBrk="0" fontAlgn="base" hangingPunct="0">
              <a:spcBef>
                <a:spcPct val="0"/>
              </a:spcBef>
              <a:spcAft>
                <a:spcPct val="0"/>
              </a:spcAft>
              <a:defRPr sz="2400">
                <a:solidFill>
                  <a:schemeClr val="tx1"/>
                </a:solidFill>
                <a:latin typeface="Californian FB" pitchFamily="18" charset="0"/>
              </a:defRPr>
            </a:lvl9pPr>
          </a:lstStyle>
          <a:p>
            <a:pPr algn="just" eaLnBrk="1" fontAlgn="base" hangingPunct="1">
              <a:spcBef>
                <a:spcPct val="50000"/>
              </a:spcBef>
              <a:spcAft>
                <a:spcPct val="0"/>
              </a:spcAft>
            </a:pPr>
            <a:r>
              <a:rPr lang="en-US" sz="1800" b="1" dirty="0">
                <a:solidFill>
                  <a:srgbClr val="008000"/>
                </a:solidFill>
              </a:rPr>
              <a:t>Level:</a:t>
            </a:r>
          </a:p>
          <a:p>
            <a:pPr algn="just" eaLnBrk="1" fontAlgn="base" hangingPunct="1">
              <a:spcBef>
                <a:spcPct val="50000"/>
              </a:spcBef>
              <a:spcAft>
                <a:spcPct val="0"/>
              </a:spcAft>
            </a:pPr>
            <a:r>
              <a:rPr lang="en-US" sz="1800" b="1" dirty="0">
                <a:solidFill>
                  <a:srgbClr val="008000"/>
                </a:solidFill>
              </a:rPr>
              <a:t>Plant:</a:t>
            </a:r>
          </a:p>
          <a:p>
            <a:pPr algn="just" eaLnBrk="1" fontAlgn="base" hangingPunct="1">
              <a:spcBef>
                <a:spcPct val="50000"/>
              </a:spcBef>
              <a:spcAft>
                <a:spcPct val="0"/>
              </a:spcAft>
            </a:pPr>
            <a:r>
              <a:rPr lang="en-US" sz="1800" b="1" dirty="0">
                <a:solidFill>
                  <a:srgbClr val="008000"/>
                </a:solidFill>
              </a:rPr>
              <a:t>Animal</a:t>
            </a:r>
            <a:r>
              <a:rPr lang="en-US" sz="1800" b="1" dirty="0">
                <a:solidFill>
                  <a:prstClr val="black"/>
                </a:solidFill>
              </a:rPr>
              <a:t>:</a:t>
            </a:r>
          </a:p>
        </p:txBody>
      </p:sp>
      <p:sp>
        <p:nvSpPr>
          <p:cNvPr id="93199" name="Text Box 15"/>
          <p:cNvSpPr txBox="1">
            <a:spLocks noChangeArrowheads="1"/>
          </p:cNvSpPr>
          <p:nvPr/>
        </p:nvSpPr>
        <p:spPr bwMode="auto">
          <a:xfrm>
            <a:off x="5638800" y="2209800"/>
            <a:ext cx="35052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fornian FB" pitchFamily="18" charset="0"/>
              </a:defRPr>
            </a:lvl1pPr>
            <a:lvl2pPr marL="742950" indent="-285750" eaLnBrk="0" hangingPunct="0">
              <a:defRPr sz="2400">
                <a:solidFill>
                  <a:schemeClr val="tx1"/>
                </a:solidFill>
                <a:latin typeface="Californian FB" pitchFamily="18" charset="0"/>
              </a:defRPr>
            </a:lvl2pPr>
            <a:lvl3pPr marL="1143000" indent="-228600" eaLnBrk="0" hangingPunct="0">
              <a:defRPr sz="2400">
                <a:solidFill>
                  <a:schemeClr val="tx1"/>
                </a:solidFill>
                <a:latin typeface="Californian FB" pitchFamily="18" charset="0"/>
              </a:defRPr>
            </a:lvl3pPr>
            <a:lvl4pPr marL="1600200" indent="-228600" eaLnBrk="0" hangingPunct="0">
              <a:defRPr sz="2400">
                <a:solidFill>
                  <a:schemeClr val="tx1"/>
                </a:solidFill>
                <a:latin typeface="Californian FB" pitchFamily="18" charset="0"/>
              </a:defRPr>
            </a:lvl4pPr>
            <a:lvl5pPr marL="2057400" indent="-228600" eaLnBrk="0" hangingPunct="0">
              <a:defRPr sz="2400">
                <a:solidFill>
                  <a:schemeClr val="tx1"/>
                </a:solidFill>
                <a:latin typeface="Californian FB" pitchFamily="18" charset="0"/>
              </a:defRPr>
            </a:lvl5pPr>
            <a:lvl6pPr marL="2514600" indent="-228600" algn="l" rtl="0" eaLnBrk="0" fontAlgn="base" hangingPunct="0">
              <a:spcBef>
                <a:spcPct val="0"/>
              </a:spcBef>
              <a:spcAft>
                <a:spcPct val="0"/>
              </a:spcAft>
              <a:defRPr sz="2400">
                <a:solidFill>
                  <a:schemeClr val="tx1"/>
                </a:solidFill>
                <a:latin typeface="Californian FB" pitchFamily="18" charset="0"/>
              </a:defRPr>
            </a:lvl6pPr>
            <a:lvl7pPr marL="2971800" indent="-228600" algn="l" rtl="0" eaLnBrk="0" fontAlgn="base" hangingPunct="0">
              <a:spcBef>
                <a:spcPct val="0"/>
              </a:spcBef>
              <a:spcAft>
                <a:spcPct val="0"/>
              </a:spcAft>
              <a:defRPr sz="2400">
                <a:solidFill>
                  <a:schemeClr val="tx1"/>
                </a:solidFill>
                <a:latin typeface="Californian FB" pitchFamily="18" charset="0"/>
              </a:defRPr>
            </a:lvl7pPr>
            <a:lvl8pPr marL="3429000" indent="-228600" algn="l" rtl="0" eaLnBrk="0" fontAlgn="base" hangingPunct="0">
              <a:spcBef>
                <a:spcPct val="0"/>
              </a:spcBef>
              <a:spcAft>
                <a:spcPct val="0"/>
              </a:spcAft>
              <a:defRPr sz="2400">
                <a:solidFill>
                  <a:schemeClr val="tx1"/>
                </a:solidFill>
                <a:latin typeface="Californian FB" pitchFamily="18" charset="0"/>
              </a:defRPr>
            </a:lvl8pPr>
            <a:lvl9pPr marL="3886200" indent="-228600" algn="l" rtl="0" eaLnBrk="0" fontAlgn="base" hangingPunct="0">
              <a:spcBef>
                <a:spcPct val="0"/>
              </a:spcBef>
              <a:spcAft>
                <a:spcPct val="0"/>
              </a:spcAft>
              <a:defRPr sz="2400">
                <a:solidFill>
                  <a:schemeClr val="tx1"/>
                </a:solidFill>
                <a:latin typeface="Californian FB" pitchFamily="18" charset="0"/>
              </a:defRPr>
            </a:lvl9pPr>
          </a:lstStyle>
          <a:p>
            <a:pPr algn="just" eaLnBrk="1" fontAlgn="base" hangingPunct="1">
              <a:spcBef>
                <a:spcPct val="50000"/>
              </a:spcBef>
              <a:spcAft>
                <a:spcPct val="0"/>
              </a:spcAft>
            </a:pPr>
            <a:r>
              <a:rPr lang="en-US" sz="1600" dirty="0">
                <a:solidFill>
                  <a:prstClr val="black"/>
                </a:solidFill>
              </a:rPr>
              <a:t>Different birds  and  insects </a:t>
            </a:r>
          </a:p>
        </p:txBody>
      </p:sp>
      <p:sp>
        <p:nvSpPr>
          <p:cNvPr id="93201" name="Text Box 17"/>
          <p:cNvSpPr txBox="1">
            <a:spLocks noChangeArrowheads="1"/>
          </p:cNvSpPr>
          <p:nvPr/>
        </p:nvSpPr>
        <p:spPr bwMode="auto">
          <a:xfrm>
            <a:off x="5562600" y="1676400"/>
            <a:ext cx="33528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fornian FB" pitchFamily="18" charset="0"/>
              </a:defRPr>
            </a:lvl1pPr>
            <a:lvl2pPr marL="742950" indent="-285750" eaLnBrk="0" hangingPunct="0">
              <a:defRPr sz="2400">
                <a:solidFill>
                  <a:schemeClr val="tx1"/>
                </a:solidFill>
                <a:latin typeface="Californian FB" pitchFamily="18" charset="0"/>
              </a:defRPr>
            </a:lvl2pPr>
            <a:lvl3pPr marL="1143000" indent="-228600" eaLnBrk="0" hangingPunct="0">
              <a:defRPr sz="2400">
                <a:solidFill>
                  <a:schemeClr val="tx1"/>
                </a:solidFill>
                <a:latin typeface="Californian FB" pitchFamily="18" charset="0"/>
              </a:defRPr>
            </a:lvl3pPr>
            <a:lvl4pPr marL="1600200" indent="-228600" eaLnBrk="0" hangingPunct="0">
              <a:defRPr sz="2400">
                <a:solidFill>
                  <a:schemeClr val="tx1"/>
                </a:solidFill>
                <a:latin typeface="Californian FB" pitchFamily="18" charset="0"/>
              </a:defRPr>
            </a:lvl4pPr>
            <a:lvl5pPr marL="2057400" indent="-228600" eaLnBrk="0" hangingPunct="0">
              <a:defRPr sz="2400">
                <a:solidFill>
                  <a:schemeClr val="tx1"/>
                </a:solidFill>
                <a:latin typeface="Californian FB" pitchFamily="18" charset="0"/>
              </a:defRPr>
            </a:lvl5pPr>
            <a:lvl6pPr marL="2514600" indent="-228600" algn="l" rtl="0" eaLnBrk="0" fontAlgn="base" hangingPunct="0">
              <a:spcBef>
                <a:spcPct val="0"/>
              </a:spcBef>
              <a:spcAft>
                <a:spcPct val="0"/>
              </a:spcAft>
              <a:defRPr sz="2400">
                <a:solidFill>
                  <a:schemeClr val="tx1"/>
                </a:solidFill>
                <a:latin typeface="Californian FB" pitchFamily="18" charset="0"/>
              </a:defRPr>
            </a:lvl6pPr>
            <a:lvl7pPr marL="2971800" indent="-228600" algn="l" rtl="0" eaLnBrk="0" fontAlgn="base" hangingPunct="0">
              <a:spcBef>
                <a:spcPct val="0"/>
              </a:spcBef>
              <a:spcAft>
                <a:spcPct val="0"/>
              </a:spcAft>
              <a:defRPr sz="2400">
                <a:solidFill>
                  <a:schemeClr val="tx1"/>
                </a:solidFill>
                <a:latin typeface="Californian FB" pitchFamily="18" charset="0"/>
              </a:defRPr>
            </a:lvl7pPr>
            <a:lvl8pPr marL="3429000" indent="-228600" algn="l" rtl="0" eaLnBrk="0" fontAlgn="base" hangingPunct="0">
              <a:spcBef>
                <a:spcPct val="0"/>
              </a:spcBef>
              <a:spcAft>
                <a:spcPct val="0"/>
              </a:spcAft>
              <a:defRPr sz="2400">
                <a:solidFill>
                  <a:schemeClr val="tx1"/>
                </a:solidFill>
                <a:latin typeface="Californian FB" pitchFamily="18" charset="0"/>
              </a:defRPr>
            </a:lvl8pPr>
            <a:lvl9pPr marL="3886200" indent="-228600" algn="l" rtl="0" eaLnBrk="0" fontAlgn="base" hangingPunct="0">
              <a:spcBef>
                <a:spcPct val="0"/>
              </a:spcBef>
              <a:spcAft>
                <a:spcPct val="0"/>
              </a:spcAft>
              <a:defRPr sz="2400">
                <a:solidFill>
                  <a:schemeClr val="tx1"/>
                </a:solidFill>
                <a:latin typeface="Californian FB" pitchFamily="18" charset="0"/>
              </a:defRPr>
            </a:lvl9pPr>
          </a:lstStyle>
          <a:p>
            <a:pPr algn="just" eaLnBrk="1" fontAlgn="base" hangingPunct="1">
              <a:spcBef>
                <a:spcPct val="50000"/>
              </a:spcBef>
              <a:spcAft>
                <a:spcPct val="0"/>
              </a:spcAft>
            </a:pPr>
            <a:r>
              <a:rPr lang="en-US" sz="1600" dirty="0">
                <a:solidFill>
                  <a:prstClr val="black"/>
                </a:solidFill>
              </a:rPr>
              <a:t>top level of the forest formed by leaves &amp; branches of tallest trees.</a:t>
            </a:r>
          </a:p>
        </p:txBody>
      </p:sp>
      <p:sp>
        <p:nvSpPr>
          <p:cNvPr id="93202" name="Text Box 18"/>
          <p:cNvSpPr txBox="1">
            <a:spLocks noChangeArrowheads="1"/>
          </p:cNvSpPr>
          <p:nvPr/>
        </p:nvSpPr>
        <p:spPr bwMode="auto">
          <a:xfrm>
            <a:off x="5562600" y="1371600"/>
            <a:ext cx="3124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fornian FB" pitchFamily="18" charset="0"/>
              </a:defRPr>
            </a:lvl1pPr>
            <a:lvl2pPr marL="742950" indent="-285750" eaLnBrk="0" hangingPunct="0">
              <a:defRPr sz="2400">
                <a:solidFill>
                  <a:schemeClr val="tx1"/>
                </a:solidFill>
                <a:latin typeface="Californian FB" pitchFamily="18" charset="0"/>
              </a:defRPr>
            </a:lvl2pPr>
            <a:lvl3pPr marL="1143000" indent="-228600" eaLnBrk="0" hangingPunct="0">
              <a:defRPr sz="2400">
                <a:solidFill>
                  <a:schemeClr val="tx1"/>
                </a:solidFill>
                <a:latin typeface="Californian FB" pitchFamily="18" charset="0"/>
              </a:defRPr>
            </a:lvl3pPr>
            <a:lvl4pPr marL="1600200" indent="-228600" eaLnBrk="0" hangingPunct="0">
              <a:defRPr sz="2400">
                <a:solidFill>
                  <a:schemeClr val="tx1"/>
                </a:solidFill>
                <a:latin typeface="Californian FB" pitchFamily="18" charset="0"/>
              </a:defRPr>
            </a:lvl4pPr>
            <a:lvl5pPr marL="2057400" indent="-228600" eaLnBrk="0" hangingPunct="0">
              <a:defRPr sz="2400">
                <a:solidFill>
                  <a:schemeClr val="tx1"/>
                </a:solidFill>
                <a:latin typeface="Californian FB" pitchFamily="18" charset="0"/>
              </a:defRPr>
            </a:lvl5pPr>
            <a:lvl6pPr marL="2514600" indent="-228600" algn="l" rtl="0" eaLnBrk="0" fontAlgn="base" hangingPunct="0">
              <a:spcBef>
                <a:spcPct val="0"/>
              </a:spcBef>
              <a:spcAft>
                <a:spcPct val="0"/>
              </a:spcAft>
              <a:defRPr sz="2400">
                <a:solidFill>
                  <a:schemeClr val="tx1"/>
                </a:solidFill>
                <a:latin typeface="Californian FB" pitchFamily="18" charset="0"/>
              </a:defRPr>
            </a:lvl6pPr>
            <a:lvl7pPr marL="2971800" indent="-228600" algn="l" rtl="0" eaLnBrk="0" fontAlgn="base" hangingPunct="0">
              <a:spcBef>
                <a:spcPct val="0"/>
              </a:spcBef>
              <a:spcAft>
                <a:spcPct val="0"/>
              </a:spcAft>
              <a:defRPr sz="2400">
                <a:solidFill>
                  <a:schemeClr val="tx1"/>
                </a:solidFill>
                <a:latin typeface="Californian FB" pitchFamily="18" charset="0"/>
              </a:defRPr>
            </a:lvl7pPr>
            <a:lvl8pPr marL="3429000" indent="-228600" algn="l" rtl="0" eaLnBrk="0" fontAlgn="base" hangingPunct="0">
              <a:spcBef>
                <a:spcPct val="0"/>
              </a:spcBef>
              <a:spcAft>
                <a:spcPct val="0"/>
              </a:spcAft>
              <a:defRPr sz="2400">
                <a:solidFill>
                  <a:schemeClr val="tx1"/>
                </a:solidFill>
                <a:latin typeface="Californian FB" pitchFamily="18" charset="0"/>
              </a:defRPr>
            </a:lvl8pPr>
            <a:lvl9pPr marL="3886200" indent="-228600" algn="l" rtl="0" eaLnBrk="0" fontAlgn="base" hangingPunct="0">
              <a:spcBef>
                <a:spcPct val="0"/>
              </a:spcBef>
              <a:spcAft>
                <a:spcPct val="0"/>
              </a:spcAft>
              <a:defRPr sz="2400">
                <a:solidFill>
                  <a:schemeClr val="tx1"/>
                </a:solidFill>
                <a:latin typeface="Californian FB" pitchFamily="18" charset="0"/>
              </a:defRPr>
            </a:lvl9pPr>
          </a:lstStyle>
          <a:p>
            <a:pPr algn="just" eaLnBrk="1" fontAlgn="base" hangingPunct="1">
              <a:spcBef>
                <a:spcPct val="50000"/>
              </a:spcBef>
              <a:spcAft>
                <a:spcPct val="0"/>
              </a:spcAft>
            </a:pPr>
            <a:r>
              <a:rPr lang="en-US" sz="1800" b="1" dirty="0">
                <a:solidFill>
                  <a:prstClr val="black"/>
                </a:solidFill>
              </a:rPr>
              <a:t>Upper Canopy</a:t>
            </a:r>
          </a:p>
        </p:txBody>
      </p:sp>
      <p:sp>
        <p:nvSpPr>
          <p:cNvPr id="93203" name="Text Box 19"/>
          <p:cNvSpPr txBox="1">
            <a:spLocks noChangeArrowheads="1"/>
          </p:cNvSpPr>
          <p:nvPr/>
        </p:nvSpPr>
        <p:spPr bwMode="auto">
          <a:xfrm>
            <a:off x="5562599" y="2895600"/>
            <a:ext cx="2978239"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fornian FB" pitchFamily="18" charset="0"/>
              </a:defRPr>
            </a:lvl1pPr>
            <a:lvl2pPr marL="742950" indent="-285750" eaLnBrk="0" hangingPunct="0">
              <a:defRPr sz="2400">
                <a:solidFill>
                  <a:schemeClr val="tx1"/>
                </a:solidFill>
                <a:latin typeface="Californian FB" pitchFamily="18" charset="0"/>
              </a:defRPr>
            </a:lvl2pPr>
            <a:lvl3pPr marL="1143000" indent="-228600" eaLnBrk="0" hangingPunct="0">
              <a:defRPr sz="2400">
                <a:solidFill>
                  <a:schemeClr val="tx1"/>
                </a:solidFill>
                <a:latin typeface="Californian FB" pitchFamily="18" charset="0"/>
              </a:defRPr>
            </a:lvl3pPr>
            <a:lvl4pPr marL="1600200" indent="-228600" eaLnBrk="0" hangingPunct="0">
              <a:defRPr sz="2400">
                <a:solidFill>
                  <a:schemeClr val="tx1"/>
                </a:solidFill>
                <a:latin typeface="Californian FB" pitchFamily="18" charset="0"/>
              </a:defRPr>
            </a:lvl4pPr>
            <a:lvl5pPr marL="2057400" indent="-228600" eaLnBrk="0" hangingPunct="0">
              <a:defRPr sz="2400">
                <a:solidFill>
                  <a:schemeClr val="tx1"/>
                </a:solidFill>
                <a:latin typeface="Californian FB" pitchFamily="18" charset="0"/>
              </a:defRPr>
            </a:lvl5pPr>
            <a:lvl6pPr marL="2514600" indent="-228600" algn="l" rtl="0" eaLnBrk="0" fontAlgn="base" hangingPunct="0">
              <a:spcBef>
                <a:spcPct val="0"/>
              </a:spcBef>
              <a:spcAft>
                <a:spcPct val="0"/>
              </a:spcAft>
              <a:defRPr sz="2400">
                <a:solidFill>
                  <a:schemeClr val="tx1"/>
                </a:solidFill>
                <a:latin typeface="Californian FB" pitchFamily="18" charset="0"/>
              </a:defRPr>
            </a:lvl6pPr>
            <a:lvl7pPr marL="2971800" indent="-228600" algn="l" rtl="0" eaLnBrk="0" fontAlgn="base" hangingPunct="0">
              <a:spcBef>
                <a:spcPct val="0"/>
              </a:spcBef>
              <a:spcAft>
                <a:spcPct val="0"/>
              </a:spcAft>
              <a:defRPr sz="2400">
                <a:solidFill>
                  <a:schemeClr val="tx1"/>
                </a:solidFill>
                <a:latin typeface="Californian FB" pitchFamily="18" charset="0"/>
              </a:defRPr>
            </a:lvl7pPr>
            <a:lvl8pPr marL="3429000" indent="-228600" algn="l" rtl="0" eaLnBrk="0" fontAlgn="base" hangingPunct="0">
              <a:spcBef>
                <a:spcPct val="0"/>
              </a:spcBef>
              <a:spcAft>
                <a:spcPct val="0"/>
              </a:spcAft>
              <a:defRPr sz="2400">
                <a:solidFill>
                  <a:schemeClr val="tx1"/>
                </a:solidFill>
                <a:latin typeface="Californian FB" pitchFamily="18" charset="0"/>
              </a:defRPr>
            </a:lvl8pPr>
            <a:lvl9pPr marL="3886200" indent="-228600" algn="l" rtl="0" eaLnBrk="0" fontAlgn="base" hangingPunct="0">
              <a:spcBef>
                <a:spcPct val="0"/>
              </a:spcBef>
              <a:spcAft>
                <a:spcPct val="0"/>
              </a:spcAft>
              <a:defRPr sz="2400">
                <a:solidFill>
                  <a:schemeClr val="tx1"/>
                </a:solidFill>
                <a:latin typeface="Californian FB" pitchFamily="18" charset="0"/>
              </a:defRPr>
            </a:lvl9pPr>
          </a:lstStyle>
          <a:p>
            <a:pPr algn="just" eaLnBrk="1" fontAlgn="base" hangingPunct="1">
              <a:spcBef>
                <a:spcPct val="50000"/>
              </a:spcBef>
              <a:spcAft>
                <a:spcPct val="0"/>
              </a:spcAft>
            </a:pPr>
            <a:r>
              <a:rPr lang="en-US" sz="1600" b="1" dirty="0">
                <a:solidFill>
                  <a:prstClr val="black"/>
                </a:solidFill>
              </a:rPr>
              <a:t>Middle Level or Understory</a:t>
            </a:r>
          </a:p>
        </p:txBody>
      </p:sp>
      <p:sp>
        <p:nvSpPr>
          <p:cNvPr id="93204" name="Text Box 20"/>
          <p:cNvSpPr txBox="1">
            <a:spLocks noChangeArrowheads="1"/>
          </p:cNvSpPr>
          <p:nvPr/>
        </p:nvSpPr>
        <p:spPr bwMode="auto">
          <a:xfrm>
            <a:off x="5638800" y="3276600"/>
            <a:ext cx="3505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fornian FB" pitchFamily="18" charset="0"/>
              </a:defRPr>
            </a:lvl1pPr>
            <a:lvl2pPr marL="742950" indent="-285750" eaLnBrk="0" hangingPunct="0">
              <a:defRPr sz="2400">
                <a:solidFill>
                  <a:schemeClr val="tx1"/>
                </a:solidFill>
                <a:latin typeface="Californian FB" pitchFamily="18" charset="0"/>
              </a:defRPr>
            </a:lvl2pPr>
            <a:lvl3pPr marL="1143000" indent="-228600" eaLnBrk="0" hangingPunct="0">
              <a:defRPr sz="2400">
                <a:solidFill>
                  <a:schemeClr val="tx1"/>
                </a:solidFill>
                <a:latin typeface="Californian FB" pitchFamily="18" charset="0"/>
              </a:defRPr>
            </a:lvl3pPr>
            <a:lvl4pPr marL="1600200" indent="-228600" eaLnBrk="0" hangingPunct="0">
              <a:defRPr sz="2400">
                <a:solidFill>
                  <a:schemeClr val="tx1"/>
                </a:solidFill>
                <a:latin typeface="Californian FB" pitchFamily="18" charset="0"/>
              </a:defRPr>
            </a:lvl4pPr>
            <a:lvl5pPr marL="2057400" indent="-228600" eaLnBrk="0" hangingPunct="0">
              <a:defRPr sz="2400">
                <a:solidFill>
                  <a:schemeClr val="tx1"/>
                </a:solidFill>
                <a:latin typeface="Californian FB" pitchFamily="18" charset="0"/>
              </a:defRPr>
            </a:lvl5pPr>
            <a:lvl6pPr marL="2514600" indent="-228600" algn="l" rtl="0" eaLnBrk="0" fontAlgn="base" hangingPunct="0">
              <a:spcBef>
                <a:spcPct val="0"/>
              </a:spcBef>
              <a:spcAft>
                <a:spcPct val="0"/>
              </a:spcAft>
              <a:defRPr sz="2400">
                <a:solidFill>
                  <a:schemeClr val="tx1"/>
                </a:solidFill>
                <a:latin typeface="Californian FB" pitchFamily="18" charset="0"/>
              </a:defRPr>
            </a:lvl6pPr>
            <a:lvl7pPr marL="2971800" indent="-228600" algn="l" rtl="0" eaLnBrk="0" fontAlgn="base" hangingPunct="0">
              <a:spcBef>
                <a:spcPct val="0"/>
              </a:spcBef>
              <a:spcAft>
                <a:spcPct val="0"/>
              </a:spcAft>
              <a:defRPr sz="2400">
                <a:solidFill>
                  <a:schemeClr val="tx1"/>
                </a:solidFill>
                <a:latin typeface="Californian FB" pitchFamily="18" charset="0"/>
              </a:defRPr>
            </a:lvl7pPr>
            <a:lvl8pPr marL="3429000" indent="-228600" algn="l" rtl="0" eaLnBrk="0" fontAlgn="base" hangingPunct="0">
              <a:spcBef>
                <a:spcPct val="0"/>
              </a:spcBef>
              <a:spcAft>
                <a:spcPct val="0"/>
              </a:spcAft>
              <a:defRPr sz="2400">
                <a:solidFill>
                  <a:schemeClr val="tx1"/>
                </a:solidFill>
                <a:latin typeface="Californian FB" pitchFamily="18" charset="0"/>
              </a:defRPr>
            </a:lvl8pPr>
            <a:lvl9pPr marL="3886200" indent="-228600" algn="l" rtl="0" eaLnBrk="0" fontAlgn="base" hangingPunct="0">
              <a:spcBef>
                <a:spcPct val="0"/>
              </a:spcBef>
              <a:spcAft>
                <a:spcPct val="0"/>
              </a:spcAft>
              <a:defRPr sz="2400">
                <a:solidFill>
                  <a:schemeClr val="tx1"/>
                </a:solidFill>
                <a:latin typeface="Californian FB" pitchFamily="18" charset="0"/>
              </a:defRPr>
            </a:lvl9pPr>
          </a:lstStyle>
          <a:p>
            <a:pPr algn="just" eaLnBrk="1" fontAlgn="base" hangingPunct="1">
              <a:spcBef>
                <a:spcPct val="50000"/>
              </a:spcBef>
              <a:spcAft>
                <a:spcPct val="0"/>
              </a:spcAft>
            </a:pPr>
            <a:r>
              <a:rPr lang="en-US" sz="1600" dirty="0">
                <a:solidFill>
                  <a:prstClr val="black"/>
                </a:solidFill>
              </a:rPr>
              <a:t>Smaller trees &amp; shrubs</a:t>
            </a:r>
          </a:p>
        </p:txBody>
      </p:sp>
      <p:sp>
        <p:nvSpPr>
          <p:cNvPr id="93205" name="Text Box 21"/>
          <p:cNvSpPr txBox="1">
            <a:spLocks noChangeArrowheads="1"/>
          </p:cNvSpPr>
          <p:nvPr/>
        </p:nvSpPr>
        <p:spPr bwMode="auto">
          <a:xfrm>
            <a:off x="5638800" y="3581400"/>
            <a:ext cx="3200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fornian FB" pitchFamily="18" charset="0"/>
              </a:defRPr>
            </a:lvl1pPr>
            <a:lvl2pPr marL="742950" indent="-285750" eaLnBrk="0" hangingPunct="0">
              <a:defRPr sz="2400">
                <a:solidFill>
                  <a:schemeClr val="tx1"/>
                </a:solidFill>
                <a:latin typeface="Californian FB" pitchFamily="18" charset="0"/>
              </a:defRPr>
            </a:lvl2pPr>
            <a:lvl3pPr marL="1143000" indent="-228600" eaLnBrk="0" hangingPunct="0">
              <a:defRPr sz="2400">
                <a:solidFill>
                  <a:schemeClr val="tx1"/>
                </a:solidFill>
                <a:latin typeface="Californian FB" pitchFamily="18" charset="0"/>
              </a:defRPr>
            </a:lvl3pPr>
            <a:lvl4pPr marL="1600200" indent="-228600" eaLnBrk="0" hangingPunct="0">
              <a:defRPr sz="2400">
                <a:solidFill>
                  <a:schemeClr val="tx1"/>
                </a:solidFill>
                <a:latin typeface="Californian FB" pitchFamily="18" charset="0"/>
              </a:defRPr>
            </a:lvl4pPr>
            <a:lvl5pPr marL="2057400" indent="-228600" eaLnBrk="0" hangingPunct="0">
              <a:defRPr sz="2400">
                <a:solidFill>
                  <a:schemeClr val="tx1"/>
                </a:solidFill>
                <a:latin typeface="Californian FB" pitchFamily="18" charset="0"/>
              </a:defRPr>
            </a:lvl5pPr>
            <a:lvl6pPr marL="2514600" indent="-228600" algn="l" rtl="0" eaLnBrk="0" fontAlgn="base" hangingPunct="0">
              <a:spcBef>
                <a:spcPct val="0"/>
              </a:spcBef>
              <a:spcAft>
                <a:spcPct val="0"/>
              </a:spcAft>
              <a:defRPr sz="2400">
                <a:solidFill>
                  <a:schemeClr val="tx1"/>
                </a:solidFill>
                <a:latin typeface="Californian FB" pitchFamily="18" charset="0"/>
              </a:defRPr>
            </a:lvl6pPr>
            <a:lvl7pPr marL="2971800" indent="-228600" algn="l" rtl="0" eaLnBrk="0" fontAlgn="base" hangingPunct="0">
              <a:spcBef>
                <a:spcPct val="0"/>
              </a:spcBef>
              <a:spcAft>
                <a:spcPct val="0"/>
              </a:spcAft>
              <a:defRPr sz="2400">
                <a:solidFill>
                  <a:schemeClr val="tx1"/>
                </a:solidFill>
                <a:latin typeface="Californian FB" pitchFamily="18" charset="0"/>
              </a:defRPr>
            </a:lvl7pPr>
            <a:lvl8pPr marL="3429000" indent="-228600" algn="l" rtl="0" eaLnBrk="0" fontAlgn="base" hangingPunct="0">
              <a:spcBef>
                <a:spcPct val="0"/>
              </a:spcBef>
              <a:spcAft>
                <a:spcPct val="0"/>
              </a:spcAft>
              <a:defRPr sz="2400">
                <a:solidFill>
                  <a:schemeClr val="tx1"/>
                </a:solidFill>
                <a:latin typeface="Californian FB" pitchFamily="18" charset="0"/>
              </a:defRPr>
            </a:lvl8pPr>
            <a:lvl9pPr marL="3886200" indent="-228600" algn="l" rtl="0" eaLnBrk="0" fontAlgn="base" hangingPunct="0">
              <a:spcBef>
                <a:spcPct val="0"/>
              </a:spcBef>
              <a:spcAft>
                <a:spcPct val="0"/>
              </a:spcAft>
              <a:defRPr sz="2400">
                <a:solidFill>
                  <a:schemeClr val="tx1"/>
                </a:solidFill>
                <a:latin typeface="Californian FB" pitchFamily="18" charset="0"/>
              </a:defRPr>
            </a:lvl9pPr>
          </a:lstStyle>
          <a:p>
            <a:pPr algn="just" eaLnBrk="1" fontAlgn="base" hangingPunct="1">
              <a:spcBef>
                <a:spcPct val="50000"/>
              </a:spcBef>
              <a:spcAft>
                <a:spcPct val="0"/>
              </a:spcAft>
            </a:pPr>
            <a:r>
              <a:rPr lang="en-US" sz="1600" dirty="0">
                <a:solidFill>
                  <a:prstClr val="black"/>
                </a:solidFill>
              </a:rPr>
              <a:t>Insects, woodpeckers and many other birds</a:t>
            </a:r>
          </a:p>
        </p:txBody>
      </p:sp>
      <p:sp>
        <p:nvSpPr>
          <p:cNvPr id="17422" name="Text Box 22"/>
          <p:cNvSpPr txBox="1">
            <a:spLocks noChangeArrowheads="1"/>
          </p:cNvSpPr>
          <p:nvPr/>
        </p:nvSpPr>
        <p:spPr bwMode="auto">
          <a:xfrm>
            <a:off x="5562600" y="4800600"/>
            <a:ext cx="320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fornian FB" pitchFamily="18" charset="0"/>
              </a:defRPr>
            </a:lvl1pPr>
            <a:lvl2pPr marL="742950" indent="-285750" eaLnBrk="0" hangingPunct="0">
              <a:defRPr sz="2400">
                <a:solidFill>
                  <a:schemeClr val="tx1"/>
                </a:solidFill>
                <a:latin typeface="Californian FB" pitchFamily="18" charset="0"/>
              </a:defRPr>
            </a:lvl2pPr>
            <a:lvl3pPr marL="1143000" indent="-228600" eaLnBrk="0" hangingPunct="0">
              <a:defRPr sz="2400">
                <a:solidFill>
                  <a:schemeClr val="tx1"/>
                </a:solidFill>
                <a:latin typeface="Californian FB" pitchFamily="18" charset="0"/>
              </a:defRPr>
            </a:lvl3pPr>
            <a:lvl4pPr marL="1600200" indent="-228600" eaLnBrk="0" hangingPunct="0">
              <a:defRPr sz="2400">
                <a:solidFill>
                  <a:schemeClr val="tx1"/>
                </a:solidFill>
                <a:latin typeface="Californian FB" pitchFamily="18" charset="0"/>
              </a:defRPr>
            </a:lvl4pPr>
            <a:lvl5pPr marL="2057400" indent="-228600" eaLnBrk="0" hangingPunct="0">
              <a:defRPr sz="2400">
                <a:solidFill>
                  <a:schemeClr val="tx1"/>
                </a:solidFill>
                <a:latin typeface="Californian FB" pitchFamily="18" charset="0"/>
              </a:defRPr>
            </a:lvl5pPr>
            <a:lvl6pPr marL="2514600" indent="-228600" algn="l" rtl="0" eaLnBrk="0" fontAlgn="base" hangingPunct="0">
              <a:spcBef>
                <a:spcPct val="0"/>
              </a:spcBef>
              <a:spcAft>
                <a:spcPct val="0"/>
              </a:spcAft>
              <a:defRPr sz="2400">
                <a:solidFill>
                  <a:schemeClr val="tx1"/>
                </a:solidFill>
                <a:latin typeface="Californian FB" pitchFamily="18" charset="0"/>
              </a:defRPr>
            </a:lvl6pPr>
            <a:lvl7pPr marL="2971800" indent="-228600" algn="l" rtl="0" eaLnBrk="0" fontAlgn="base" hangingPunct="0">
              <a:spcBef>
                <a:spcPct val="0"/>
              </a:spcBef>
              <a:spcAft>
                <a:spcPct val="0"/>
              </a:spcAft>
              <a:defRPr sz="2400">
                <a:solidFill>
                  <a:schemeClr val="tx1"/>
                </a:solidFill>
                <a:latin typeface="Californian FB" pitchFamily="18" charset="0"/>
              </a:defRPr>
            </a:lvl7pPr>
            <a:lvl8pPr marL="3429000" indent="-228600" algn="l" rtl="0" eaLnBrk="0" fontAlgn="base" hangingPunct="0">
              <a:spcBef>
                <a:spcPct val="0"/>
              </a:spcBef>
              <a:spcAft>
                <a:spcPct val="0"/>
              </a:spcAft>
              <a:defRPr sz="2400">
                <a:solidFill>
                  <a:schemeClr val="tx1"/>
                </a:solidFill>
                <a:latin typeface="Californian FB" pitchFamily="18" charset="0"/>
              </a:defRPr>
            </a:lvl8pPr>
            <a:lvl9pPr marL="3886200" indent="-228600" algn="l" rtl="0" eaLnBrk="0" fontAlgn="base" hangingPunct="0">
              <a:spcBef>
                <a:spcPct val="0"/>
              </a:spcBef>
              <a:spcAft>
                <a:spcPct val="0"/>
              </a:spcAft>
              <a:defRPr sz="2400">
                <a:solidFill>
                  <a:schemeClr val="tx1"/>
                </a:solidFill>
                <a:latin typeface="Californian FB" pitchFamily="18" charset="0"/>
              </a:defRPr>
            </a:lvl9pPr>
          </a:lstStyle>
          <a:p>
            <a:pPr algn="just" eaLnBrk="1" fontAlgn="base" hangingPunct="1">
              <a:spcBef>
                <a:spcPct val="50000"/>
              </a:spcBef>
              <a:spcAft>
                <a:spcPct val="0"/>
              </a:spcAft>
            </a:pPr>
            <a:endParaRPr lang="ar-IQ">
              <a:solidFill>
                <a:prstClr val="black"/>
              </a:solidFill>
            </a:endParaRPr>
          </a:p>
        </p:txBody>
      </p:sp>
      <p:sp>
        <p:nvSpPr>
          <p:cNvPr id="93207" name="Text Box 23"/>
          <p:cNvSpPr txBox="1">
            <a:spLocks noChangeArrowheads="1"/>
          </p:cNvSpPr>
          <p:nvPr/>
        </p:nvSpPr>
        <p:spPr bwMode="auto">
          <a:xfrm>
            <a:off x="5562600" y="4343400"/>
            <a:ext cx="3200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fornian FB" pitchFamily="18" charset="0"/>
              </a:defRPr>
            </a:lvl1pPr>
            <a:lvl2pPr marL="742950" indent="-285750" eaLnBrk="0" hangingPunct="0">
              <a:defRPr sz="2400">
                <a:solidFill>
                  <a:schemeClr val="tx1"/>
                </a:solidFill>
                <a:latin typeface="Californian FB" pitchFamily="18" charset="0"/>
              </a:defRPr>
            </a:lvl2pPr>
            <a:lvl3pPr marL="1143000" indent="-228600" eaLnBrk="0" hangingPunct="0">
              <a:defRPr sz="2400">
                <a:solidFill>
                  <a:schemeClr val="tx1"/>
                </a:solidFill>
                <a:latin typeface="Californian FB" pitchFamily="18" charset="0"/>
              </a:defRPr>
            </a:lvl3pPr>
            <a:lvl4pPr marL="1600200" indent="-228600" eaLnBrk="0" hangingPunct="0">
              <a:defRPr sz="2400">
                <a:solidFill>
                  <a:schemeClr val="tx1"/>
                </a:solidFill>
                <a:latin typeface="Californian FB" pitchFamily="18" charset="0"/>
              </a:defRPr>
            </a:lvl4pPr>
            <a:lvl5pPr marL="2057400" indent="-228600" eaLnBrk="0" hangingPunct="0">
              <a:defRPr sz="2400">
                <a:solidFill>
                  <a:schemeClr val="tx1"/>
                </a:solidFill>
                <a:latin typeface="Californian FB" pitchFamily="18" charset="0"/>
              </a:defRPr>
            </a:lvl5pPr>
            <a:lvl6pPr marL="2514600" indent="-228600" algn="l" rtl="0" eaLnBrk="0" fontAlgn="base" hangingPunct="0">
              <a:spcBef>
                <a:spcPct val="0"/>
              </a:spcBef>
              <a:spcAft>
                <a:spcPct val="0"/>
              </a:spcAft>
              <a:defRPr sz="2400">
                <a:solidFill>
                  <a:schemeClr val="tx1"/>
                </a:solidFill>
                <a:latin typeface="Californian FB" pitchFamily="18" charset="0"/>
              </a:defRPr>
            </a:lvl6pPr>
            <a:lvl7pPr marL="2971800" indent="-228600" algn="l" rtl="0" eaLnBrk="0" fontAlgn="base" hangingPunct="0">
              <a:spcBef>
                <a:spcPct val="0"/>
              </a:spcBef>
              <a:spcAft>
                <a:spcPct val="0"/>
              </a:spcAft>
              <a:defRPr sz="2400">
                <a:solidFill>
                  <a:schemeClr val="tx1"/>
                </a:solidFill>
                <a:latin typeface="Californian FB" pitchFamily="18" charset="0"/>
              </a:defRPr>
            </a:lvl7pPr>
            <a:lvl8pPr marL="3429000" indent="-228600" algn="l" rtl="0" eaLnBrk="0" fontAlgn="base" hangingPunct="0">
              <a:spcBef>
                <a:spcPct val="0"/>
              </a:spcBef>
              <a:spcAft>
                <a:spcPct val="0"/>
              </a:spcAft>
              <a:defRPr sz="2400">
                <a:solidFill>
                  <a:schemeClr val="tx1"/>
                </a:solidFill>
                <a:latin typeface="Californian FB" pitchFamily="18" charset="0"/>
              </a:defRPr>
            </a:lvl8pPr>
            <a:lvl9pPr marL="3886200" indent="-228600" algn="l" rtl="0" eaLnBrk="0" fontAlgn="base" hangingPunct="0">
              <a:spcBef>
                <a:spcPct val="0"/>
              </a:spcBef>
              <a:spcAft>
                <a:spcPct val="0"/>
              </a:spcAft>
              <a:defRPr sz="2400">
                <a:solidFill>
                  <a:schemeClr val="tx1"/>
                </a:solidFill>
                <a:latin typeface="Californian FB" pitchFamily="18" charset="0"/>
              </a:defRPr>
            </a:lvl9pPr>
          </a:lstStyle>
          <a:p>
            <a:pPr algn="just" eaLnBrk="1" fontAlgn="base" hangingPunct="1">
              <a:spcBef>
                <a:spcPct val="50000"/>
              </a:spcBef>
              <a:spcAft>
                <a:spcPct val="0"/>
              </a:spcAft>
            </a:pPr>
            <a:r>
              <a:rPr lang="en-US" sz="1400" b="1" dirty="0">
                <a:solidFill>
                  <a:prstClr val="black"/>
                </a:solidFill>
              </a:rPr>
              <a:t>Herb, Underbrush or Shrubbery Layer</a:t>
            </a:r>
          </a:p>
        </p:txBody>
      </p:sp>
      <p:sp>
        <p:nvSpPr>
          <p:cNvPr id="93208" name="Text Box 24"/>
          <p:cNvSpPr txBox="1">
            <a:spLocks noChangeArrowheads="1"/>
          </p:cNvSpPr>
          <p:nvPr/>
        </p:nvSpPr>
        <p:spPr bwMode="auto">
          <a:xfrm>
            <a:off x="5638800" y="4724400"/>
            <a:ext cx="3200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fornian FB" pitchFamily="18" charset="0"/>
              </a:defRPr>
            </a:lvl1pPr>
            <a:lvl2pPr marL="742950" indent="-285750" eaLnBrk="0" hangingPunct="0">
              <a:defRPr sz="2400">
                <a:solidFill>
                  <a:schemeClr val="tx1"/>
                </a:solidFill>
                <a:latin typeface="Californian FB" pitchFamily="18" charset="0"/>
              </a:defRPr>
            </a:lvl2pPr>
            <a:lvl3pPr marL="1143000" indent="-228600" eaLnBrk="0" hangingPunct="0">
              <a:defRPr sz="2400">
                <a:solidFill>
                  <a:schemeClr val="tx1"/>
                </a:solidFill>
                <a:latin typeface="Californian FB" pitchFamily="18" charset="0"/>
              </a:defRPr>
            </a:lvl3pPr>
            <a:lvl4pPr marL="1600200" indent="-228600" eaLnBrk="0" hangingPunct="0">
              <a:defRPr sz="2400">
                <a:solidFill>
                  <a:schemeClr val="tx1"/>
                </a:solidFill>
                <a:latin typeface="Californian FB" pitchFamily="18" charset="0"/>
              </a:defRPr>
            </a:lvl4pPr>
            <a:lvl5pPr marL="2057400" indent="-228600" eaLnBrk="0" hangingPunct="0">
              <a:defRPr sz="2400">
                <a:solidFill>
                  <a:schemeClr val="tx1"/>
                </a:solidFill>
                <a:latin typeface="Californian FB" pitchFamily="18" charset="0"/>
              </a:defRPr>
            </a:lvl5pPr>
            <a:lvl6pPr marL="2514600" indent="-228600" algn="l" rtl="0" eaLnBrk="0" fontAlgn="base" hangingPunct="0">
              <a:spcBef>
                <a:spcPct val="0"/>
              </a:spcBef>
              <a:spcAft>
                <a:spcPct val="0"/>
              </a:spcAft>
              <a:defRPr sz="2400">
                <a:solidFill>
                  <a:schemeClr val="tx1"/>
                </a:solidFill>
                <a:latin typeface="Californian FB" pitchFamily="18" charset="0"/>
              </a:defRPr>
            </a:lvl6pPr>
            <a:lvl7pPr marL="2971800" indent="-228600" algn="l" rtl="0" eaLnBrk="0" fontAlgn="base" hangingPunct="0">
              <a:spcBef>
                <a:spcPct val="0"/>
              </a:spcBef>
              <a:spcAft>
                <a:spcPct val="0"/>
              </a:spcAft>
              <a:defRPr sz="2400">
                <a:solidFill>
                  <a:schemeClr val="tx1"/>
                </a:solidFill>
                <a:latin typeface="Californian FB" pitchFamily="18" charset="0"/>
              </a:defRPr>
            </a:lvl7pPr>
            <a:lvl8pPr marL="3429000" indent="-228600" algn="l" rtl="0" eaLnBrk="0" fontAlgn="base" hangingPunct="0">
              <a:spcBef>
                <a:spcPct val="0"/>
              </a:spcBef>
              <a:spcAft>
                <a:spcPct val="0"/>
              </a:spcAft>
              <a:defRPr sz="2400">
                <a:solidFill>
                  <a:schemeClr val="tx1"/>
                </a:solidFill>
                <a:latin typeface="Californian FB" pitchFamily="18" charset="0"/>
              </a:defRPr>
            </a:lvl8pPr>
            <a:lvl9pPr marL="3886200" indent="-228600" algn="l" rtl="0" eaLnBrk="0" fontAlgn="base" hangingPunct="0">
              <a:spcBef>
                <a:spcPct val="0"/>
              </a:spcBef>
              <a:spcAft>
                <a:spcPct val="0"/>
              </a:spcAft>
              <a:defRPr sz="2400">
                <a:solidFill>
                  <a:schemeClr val="tx1"/>
                </a:solidFill>
                <a:latin typeface="Californian FB" pitchFamily="18" charset="0"/>
              </a:defRPr>
            </a:lvl9pPr>
          </a:lstStyle>
          <a:p>
            <a:pPr algn="just" eaLnBrk="1" fontAlgn="base" hangingPunct="1">
              <a:spcBef>
                <a:spcPct val="50000"/>
              </a:spcBef>
              <a:spcAft>
                <a:spcPct val="0"/>
              </a:spcAft>
            </a:pPr>
            <a:r>
              <a:rPr lang="en-US" sz="1400" dirty="0">
                <a:solidFill>
                  <a:prstClr val="black"/>
                </a:solidFill>
              </a:rPr>
              <a:t>Ferns, wildflowers and other soft stem plants, tree seedlings.</a:t>
            </a:r>
          </a:p>
        </p:txBody>
      </p:sp>
      <p:sp>
        <p:nvSpPr>
          <p:cNvPr id="93210" name="Text Box 26"/>
          <p:cNvSpPr txBox="1">
            <a:spLocks noChangeArrowheads="1"/>
          </p:cNvSpPr>
          <p:nvPr/>
        </p:nvSpPr>
        <p:spPr bwMode="auto">
          <a:xfrm>
            <a:off x="5638800" y="5607050"/>
            <a:ext cx="3200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fornian FB" pitchFamily="18" charset="0"/>
              </a:defRPr>
            </a:lvl1pPr>
            <a:lvl2pPr marL="742950" indent="-285750" eaLnBrk="0" hangingPunct="0">
              <a:defRPr sz="2400">
                <a:solidFill>
                  <a:schemeClr val="tx1"/>
                </a:solidFill>
                <a:latin typeface="Californian FB" pitchFamily="18" charset="0"/>
              </a:defRPr>
            </a:lvl2pPr>
            <a:lvl3pPr marL="1143000" indent="-228600" eaLnBrk="0" hangingPunct="0">
              <a:defRPr sz="2400">
                <a:solidFill>
                  <a:schemeClr val="tx1"/>
                </a:solidFill>
                <a:latin typeface="Californian FB" pitchFamily="18" charset="0"/>
              </a:defRPr>
            </a:lvl3pPr>
            <a:lvl4pPr marL="1600200" indent="-228600" eaLnBrk="0" hangingPunct="0">
              <a:defRPr sz="2400">
                <a:solidFill>
                  <a:schemeClr val="tx1"/>
                </a:solidFill>
                <a:latin typeface="Californian FB" pitchFamily="18" charset="0"/>
              </a:defRPr>
            </a:lvl4pPr>
            <a:lvl5pPr marL="2057400" indent="-228600" eaLnBrk="0" hangingPunct="0">
              <a:defRPr sz="2400">
                <a:solidFill>
                  <a:schemeClr val="tx1"/>
                </a:solidFill>
                <a:latin typeface="Californian FB" pitchFamily="18" charset="0"/>
              </a:defRPr>
            </a:lvl5pPr>
            <a:lvl6pPr marL="2514600" indent="-228600" algn="l" rtl="0" eaLnBrk="0" fontAlgn="base" hangingPunct="0">
              <a:spcBef>
                <a:spcPct val="0"/>
              </a:spcBef>
              <a:spcAft>
                <a:spcPct val="0"/>
              </a:spcAft>
              <a:defRPr sz="2400">
                <a:solidFill>
                  <a:schemeClr val="tx1"/>
                </a:solidFill>
                <a:latin typeface="Californian FB" pitchFamily="18" charset="0"/>
              </a:defRPr>
            </a:lvl6pPr>
            <a:lvl7pPr marL="2971800" indent="-228600" algn="l" rtl="0" eaLnBrk="0" fontAlgn="base" hangingPunct="0">
              <a:spcBef>
                <a:spcPct val="0"/>
              </a:spcBef>
              <a:spcAft>
                <a:spcPct val="0"/>
              </a:spcAft>
              <a:defRPr sz="2400">
                <a:solidFill>
                  <a:schemeClr val="tx1"/>
                </a:solidFill>
                <a:latin typeface="Californian FB" pitchFamily="18" charset="0"/>
              </a:defRPr>
            </a:lvl7pPr>
            <a:lvl8pPr marL="3429000" indent="-228600" algn="l" rtl="0" eaLnBrk="0" fontAlgn="base" hangingPunct="0">
              <a:spcBef>
                <a:spcPct val="0"/>
              </a:spcBef>
              <a:spcAft>
                <a:spcPct val="0"/>
              </a:spcAft>
              <a:defRPr sz="2400">
                <a:solidFill>
                  <a:schemeClr val="tx1"/>
                </a:solidFill>
                <a:latin typeface="Californian FB" pitchFamily="18" charset="0"/>
              </a:defRPr>
            </a:lvl8pPr>
            <a:lvl9pPr marL="3886200" indent="-228600" algn="l" rtl="0" eaLnBrk="0" fontAlgn="base" hangingPunct="0">
              <a:spcBef>
                <a:spcPct val="0"/>
              </a:spcBef>
              <a:spcAft>
                <a:spcPct val="0"/>
              </a:spcAft>
              <a:defRPr sz="2400">
                <a:solidFill>
                  <a:schemeClr val="tx1"/>
                </a:solidFill>
                <a:latin typeface="Californian FB" pitchFamily="18" charset="0"/>
              </a:defRPr>
            </a:lvl9pPr>
          </a:lstStyle>
          <a:p>
            <a:pPr algn="just" eaLnBrk="1" fontAlgn="base" hangingPunct="1">
              <a:spcBef>
                <a:spcPct val="50000"/>
              </a:spcBef>
              <a:spcAft>
                <a:spcPct val="0"/>
              </a:spcAft>
            </a:pPr>
            <a:r>
              <a:rPr lang="en-US" sz="1600" b="1" dirty="0">
                <a:solidFill>
                  <a:prstClr val="black"/>
                </a:solidFill>
              </a:rPr>
              <a:t>Forest Floor</a:t>
            </a:r>
          </a:p>
        </p:txBody>
      </p:sp>
      <p:sp>
        <p:nvSpPr>
          <p:cNvPr id="93211" name="Text Box 27"/>
          <p:cNvSpPr txBox="1">
            <a:spLocks noChangeArrowheads="1"/>
          </p:cNvSpPr>
          <p:nvPr/>
        </p:nvSpPr>
        <p:spPr bwMode="auto">
          <a:xfrm>
            <a:off x="5638800" y="5943600"/>
            <a:ext cx="32766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fornian FB" pitchFamily="18" charset="0"/>
              </a:defRPr>
            </a:lvl1pPr>
            <a:lvl2pPr marL="742950" indent="-285750" eaLnBrk="0" hangingPunct="0">
              <a:defRPr sz="2400">
                <a:solidFill>
                  <a:schemeClr val="tx1"/>
                </a:solidFill>
                <a:latin typeface="Californian FB" pitchFamily="18" charset="0"/>
              </a:defRPr>
            </a:lvl2pPr>
            <a:lvl3pPr marL="1143000" indent="-228600" eaLnBrk="0" hangingPunct="0">
              <a:defRPr sz="2400">
                <a:solidFill>
                  <a:schemeClr val="tx1"/>
                </a:solidFill>
                <a:latin typeface="Californian FB" pitchFamily="18" charset="0"/>
              </a:defRPr>
            </a:lvl3pPr>
            <a:lvl4pPr marL="1600200" indent="-228600" eaLnBrk="0" hangingPunct="0">
              <a:defRPr sz="2400">
                <a:solidFill>
                  <a:schemeClr val="tx1"/>
                </a:solidFill>
                <a:latin typeface="Californian FB" pitchFamily="18" charset="0"/>
              </a:defRPr>
            </a:lvl4pPr>
            <a:lvl5pPr marL="2057400" indent="-228600" eaLnBrk="0" hangingPunct="0">
              <a:defRPr sz="2400">
                <a:solidFill>
                  <a:schemeClr val="tx1"/>
                </a:solidFill>
                <a:latin typeface="Californian FB" pitchFamily="18" charset="0"/>
              </a:defRPr>
            </a:lvl5pPr>
            <a:lvl6pPr marL="2514600" indent="-228600" algn="l" rtl="0" eaLnBrk="0" fontAlgn="base" hangingPunct="0">
              <a:spcBef>
                <a:spcPct val="0"/>
              </a:spcBef>
              <a:spcAft>
                <a:spcPct val="0"/>
              </a:spcAft>
              <a:defRPr sz="2400">
                <a:solidFill>
                  <a:schemeClr val="tx1"/>
                </a:solidFill>
                <a:latin typeface="Californian FB" pitchFamily="18" charset="0"/>
              </a:defRPr>
            </a:lvl6pPr>
            <a:lvl7pPr marL="2971800" indent="-228600" algn="l" rtl="0" eaLnBrk="0" fontAlgn="base" hangingPunct="0">
              <a:spcBef>
                <a:spcPct val="0"/>
              </a:spcBef>
              <a:spcAft>
                <a:spcPct val="0"/>
              </a:spcAft>
              <a:defRPr sz="2400">
                <a:solidFill>
                  <a:schemeClr val="tx1"/>
                </a:solidFill>
                <a:latin typeface="Californian FB" pitchFamily="18" charset="0"/>
              </a:defRPr>
            </a:lvl7pPr>
            <a:lvl8pPr marL="3429000" indent="-228600" algn="l" rtl="0" eaLnBrk="0" fontAlgn="base" hangingPunct="0">
              <a:spcBef>
                <a:spcPct val="0"/>
              </a:spcBef>
              <a:spcAft>
                <a:spcPct val="0"/>
              </a:spcAft>
              <a:defRPr sz="2400">
                <a:solidFill>
                  <a:schemeClr val="tx1"/>
                </a:solidFill>
                <a:latin typeface="Californian FB" pitchFamily="18" charset="0"/>
              </a:defRPr>
            </a:lvl8pPr>
            <a:lvl9pPr marL="3886200" indent="-228600" algn="l" rtl="0" eaLnBrk="0" fontAlgn="base" hangingPunct="0">
              <a:spcBef>
                <a:spcPct val="0"/>
              </a:spcBef>
              <a:spcAft>
                <a:spcPct val="0"/>
              </a:spcAft>
              <a:defRPr sz="2400">
                <a:solidFill>
                  <a:schemeClr val="tx1"/>
                </a:solidFill>
                <a:latin typeface="Californian FB" pitchFamily="18" charset="0"/>
              </a:defRPr>
            </a:lvl9pPr>
          </a:lstStyle>
          <a:p>
            <a:pPr algn="just" eaLnBrk="1" fontAlgn="base" hangingPunct="1">
              <a:spcBef>
                <a:spcPct val="50000"/>
              </a:spcBef>
              <a:spcAft>
                <a:spcPct val="0"/>
              </a:spcAft>
            </a:pPr>
            <a:r>
              <a:rPr lang="en-US" sz="1400" dirty="0">
                <a:solidFill>
                  <a:prstClr val="black"/>
                </a:solidFill>
              </a:rPr>
              <a:t>Ground cover and soil, leaf litter, mushroom, flowers.</a:t>
            </a:r>
          </a:p>
        </p:txBody>
      </p:sp>
      <p:sp>
        <p:nvSpPr>
          <p:cNvPr id="17427" name="Text Box 28"/>
          <p:cNvSpPr txBox="1">
            <a:spLocks noChangeArrowheads="1"/>
          </p:cNvSpPr>
          <p:nvPr/>
        </p:nvSpPr>
        <p:spPr bwMode="auto">
          <a:xfrm>
            <a:off x="5280338" y="5459233"/>
            <a:ext cx="3505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fornian FB" pitchFamily="18" charset="0"/>
              </a:defRPr>
            </a:lvl1pPr>
            <a:lvl2pPr marL="742950" indent="-285750" eaLnBrk="0" hangingPunct="0">
              <a:defRPr sz="2400">
                <a:solidFill>
                  <a:schemeClr val="tx1"/>
                </a:solidFill>
                <a:latin typeface="Californian FB" pitchFamily="18" charset="0"/>
              </a:defRPr>
            </a:lvl2pPr>
            <a:lvl3pPr marL="1143000" indent="-228600" eaLnBrk="0" hangingPunct="0">
              <a:defRPr sz="2400">
                <a:solidFill>
                  <a:schemeClr val="tx1"/>
                </a:solidFill>
                <a:latin typeface="Californian FB" pitchFamily="18" charset="0"/>
              </a:defRPr>
            </a:lvl3pPr>
            <a:lvl4pPr marL="1600200" indent="-228600" eaLnBrk="0" hangingPunct="0">
              <a:defRPr sz="2400">
                <a:solidFill>
                  <a:schemeClr val="tx1"/>
                </a:solidFill>
                <a:latin typeface="Californian FB" pitchFamily="18" charset="0"/>
              </a:defRPr>
            </a:lvl4pPr>
            <a:lvl5pPr marL="2057400" indent="-228600" eaLnBrk="0" hangingPunct="0">
              <a:defRPr sz="2400">
                <a:solidFill>
                  <a:schemeClr val="tx1"/>
                </a:solidFill>
                <a:latin typeface="Californian FB" pitchFamily="18" charset="0"/>
              </a:defRPr>
            </a:lvl5pPr>
            <a:lvl6pPr marL="2514600" indent="-228600" algn="l" rtl="0" eaLnBrk="0" fontAlgn="base" hangingPunct="0">
              <a:spcBef>
                <a:spcPct val="0"/>
              </a:spcBef>
              <a:spcAft>
                <a:spcPct val="0"/>
              </a:spcAft>
              <a:defRPr sz="2400">
                <a:solidFill>
                  <a:schemeClr val="tx1"/>
                </a:solidFill>
                <a:latin typeface="Californian FB" pitchFamily="18" charset="0"/>
              </a:defRPr>
            </a:lvl6pPr>
            <a:lvl7pPr marL="2971800" indent="-228600" algn="l" rtl="0" eaLnBrk="0" fontAlgn="base" hangingPunct="0">
              <a:spcBef>
                <a:spcPct val="0"/>
              </a:spcBef>
              <a:spcAft>
                <a:spcPct val="0"/>
              </a:spcAft>
              <a:defRPr sz="2400">
                <a:solidFill>
                  <a:schemeClr val="tx1"/>
                </a:solidFill>
                <a:latin typeface="Californian FB" pitchFamily="18" charset="0"/>
              </a:defRPr>
            </a:lvl7pPr>
            <a:lvl8pPr marL="3429000" indent="-228600" algn="l" rtl="0" eaLnBrk="0" fontAlgn="base" hangingPunct="0">
              <a:spcBef>
                <a:spcPct val="0"/>
              </a:spcBef>
              <a:spcAft>
                <a:spcPct val="0"/>
              </a:spcAft>
              <a:defRPr sz="2400">
                <a:solidFill>
                  <a:schemeClr val="tx1"/>
                </a:solidFill>
                <a:latin typeface="Californian FB" pitchFamily="18" charset="0"/>
              </a:defRPr>
            </a:lvl8pPr>
            <a:lvl9pPr marL="3886200" indent="-228600" algn="l" rtl="0" eaLnBrk="0" fontAlgn="base" hangingPunct="0">
              <a:spcBef>
                <a:spcPct val="0"/>
              </a:spcBef>
              <a:spcAft>
                <a:spcPct val="0"/>
              </a:spcAft>
              <a:defRPr sz="2400">
                <a:solidFill>
                  <a:schemeClr val="tx1"/>
                </a:solidFill>
                <a:latin typeface="Californian FB" pitchFamily="18" charset="0"/>
              </a:defRPr>
            </a:lvl9pPr>
          </a:lstStyle>
          <a:p>
            <a:pPr algn="just" eaLnBrk="1" fontAlgn="base" hangingPunct="1">
              <a:spcBef>
                <a:spcPct val="50000"/>
              </a:spcBef>
              <a:spcAft>
                <a:spcPct val="0"/>
              </a:spcAft>
            </a:pPr>
            <a:endParaRPr lang="ar-IQ" sz="1400">
              <a:solidFill>
                <a:prstClr val="black"/>
              </a:solidFill>
            </a:endParaRPr>
          </a:p>
        </p:txBody>
      </p:sp>
      <p:sp>
        <p:nvSpPr>
          <p:cNvPr id="93213" name="Text Box 29"/>
          <p:cNvSpPr txBox="1">
            <a:spLocks noChangeArrowheads="1"/>
          </p:cNvSpPr>
          <p:nvPr/>
        </p:nvSpPr>
        <p:spPr bwMode="auto">
          <a:xfrm>
            <a:off x="5638800" y="6466820"/>
            <a:ext cx="3429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fornian FB" pitchFamily="18" charset="0"/>
              </a:defRPr>
            </a:lvl1pPr>
            <a:lvl2pPr marL="742950" indent="-285750" eaLnBrk="0" hangingPunct="0">
              <a:defRPr sz="2400">
                <a:solidFill>
                  <a:schemeClr val="tx1"/>
                </a:solidFill>
                <a:latin typeface="Californian FB" pitchFamily="18" charset="0"/>
              </a:defRPr>
            </a:lvl2pPr>
            <a:lvl3pPr marL="1143000" indent="-228600" eaLnBrk="0" hangingPunct="0">
              <a:defRPr sz="2400">
                <a:solidFill>
                  <a:schemeClr val="tx1"/>
                </a:solidFill>
                <a:latin typeface="Californian FB" pitchFamily="18" charset="0"/>
              </a:defRPr>
            </a:lvl3pPr>
            <a:lvl4pPr marL="1600200" indent="-228600" eaLnBrk="0" hangingPunct="0">
              <a:defRPr sz="2400">
                <a:solidFill>
                  <a:schemeClr val="tx1"/>
                </a:solidFill>
                <a:latin typeface="Californian FB" pitchFamily="18" charset="0"/>
              </a:defRPr>
            </a:lvl4pPr>
            <a:lvl5pPr marL="2057400" indent="-228600" eaLnBrk="0" hangingPunct="0">
              <a:defRPr sz="2400">
                <a:solidFill>
                  <a:schemeClr val="tx1"/>
                </a:solidFill>
                <a:latin typeface="Californian FB" pitchFamily="18" charset="0"/>
              </a:defRPr>
            </a:lvl5pPr>
            <a:lvl6pPr marL="2514600" indent="-228600" algn="l" rtl="0" eaLnBrk="0" fontAlgn="base" hangingPunct="0">
              <a:spcBef>
                <a:spcPct val="0"/>
              </a:spcBef>
              <a:spcAft>
                <a:spcPct val="0"/>
              </a:spcAft>
              <a:defRPr sz="2400">
                <a:solidFill>
                  <a:schemeClr val="tx1"/>
                </a:solidFill>
                <a:latin typeface="Californian FB" pitchFamily="18" charset="0"/>
              </a:defRPr>
            </a:lvl6pPr>
            <a:lvl7pPr marL="2971800" indent="-228600" algn="l" rtl="0" eaLnBrk="0" fontAlgn="base" hangingPunct="0">
              <a:spcBef>
                <a:spcPct val="0"/>
              </a:spcBef>
              <a:spcAft>
                <a:spcPct val="0"/>
              </a:spcAft>
              <a:defRPr sz="2400">
                <a:solidFill>
                  <a:schemeClr val="tx1"/>
                </a:solidFill>
                <a:latin typeface="Californian FB" pitchFamily="18" charset="0"/>
              </a:defRPr>
            </a:lvl7pPr>
            <a:lvl8pPr marL="3429000" indent="-228600" algn="l" rtl="0" eaLnBrk="0" fontAlgn="base" hangingPunct="0">
              <a:spcBef>
                <a:spcPct val="0"/>
              </a:spcBef>
              <a:spcAft>
                <a:spcPct val="0"/>
              </a:spcAft>
              <a:defRPr sz="2400">
                <a:solidFill>
                  <a:schemeClr val="tx1"/>
                </a:solidFill>
                <a:latin typeface="Californian FB" pitchFamily="18" charset="0"/>
              </a:defRPr>
            </a:lvl8pPr>
            <a:lvl9pPr marL="3886200" indent="-228600" algn="l" rtl="0" eaLnBrk="0" fontAlgn="base" hangingPunct="0">
              <a:spcBef>
                <a:spcPct val="0"/>
              </a:spcBef>
              <a:spcAft>
                <a:spcPct val="0"/>
              </a:spcAft>
              <a:defRPr sz="2400">
                <a:solidFill>
                  <a:schemeClr val="tx1"/>
                </a:solidFill>
                <a:latin typeface="Californian FB" pitchFamily="18" charset="0"/>
              </a:defRPr>
            </a:lvl9pPr>
          </a:lstStyle>
          <a:p>
            <a:pPr algn="just" eaLnBrk="1" fontAlgn="base" hangingPunct="1">
              <a:spcBef>
                <a:spcPct val="50000"/>
              </a:spcBef>
              <a:spcAft>
                <a:spcPct val="0"/>
              </a:spcAft>
            </a:pPr>
            <a:r>
              <a:rPr lang="en-US" sz="1400" dirty="0">
                <a:solidFill>
                  <a:prstClr val="black"/>
                </a:solidFill>
              </a:rPr>
              <a:t>bacteria, soil insects, spiders</a:t>
            </a:r>
          </a:p>
        </p:txBody>
      </p:sp>
      <p:sp>
        <p:nvSpPr>
          <p:cNvPr id="22" name="Text Box 9"/>
          <p:cNvSpPr txBox="1">
            <a:spLocks noChangeArrowheads="1"/>
          </p:cNvSpPr>
          <p:nvPr/>
        </p:nvSpPr>
        <p:spPr bwMode="auto">
          <a:xfrm>
            <a:off x="4419600" y="2819400"/>
            <a:ext cx="10668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fornian FB" pitchFamily="18" charset="0"/>
              </a:defRPr>
            </a:lvl1pPr>
            <a:lvl2pPr marL="742950" indent="-285750" eaLnBrk="0" hangingPunct="0">
              <a:defRPr sz="2400">
                <a:solidFill>
                  <a:schemeClr val="tx1"/>
                </a:solidFill>
                <a:latin typeface="Californian FB" pitchFamily="18" charset="0"/>
              </a:defRPr>
            </a:lvl2pPr>
            <a:lvl3pPr marL="1143000" indent="-228600" eaLnBrk="0" hangingPunct="0">
              <a:defRPr sz="2400">
                <a:solidFill>
                  <a:schemeClr val="tx1"/>
                </a:solidFill>
                <a:latin typeface="Californian FB" pitchFamily="18" charset="0"/>
              </a:defRPr>
            </a:lvl3pPr>
            <a:lvl4pPr marL="1600200" indent="-228600" eaLnBrk="0" hangingPunct="0">
              <a:defRPr sz="2400">
                <a:solidFill>
                  <a:schemeClr val="tx1"/>
                </a:solidFill>
                <a:latin typeface="Californian FB" pitchFamily="18" charset="0"/>
              </a:defRPr>
            </a:lvl4pPr>
            <a:lvl5pPr marL="2057400" indent="-228600" eaLnBrk="0" hangingPunct="0">
              <a:defRPr sz="2400">
                <a:solidFill>
                  <a:schemeClr val="tx1"/>
                </a:solidFill>
                <a:latin typeface="Californian FB" pitchFamily="18" charset="0"/>
              </a:defRPr>
            </a:lvl5pPr>
            <a:lvl6pPr marL="2514600" indent="-228600" algn="l" rtl="0" eaLnBrk="0" fontAlgn="base" hangingPunct="0">
              <a:spcBef>
                <a:spcPct val="0"/>
              </a:spcBef>
              <a:spcAft>
                <a:spcPct val="0"/>
              </a:spcAft>
              <a:defRPr sz="2400">
                <a:solidFill>
                  <a:schemeClr val="tx1"/>
                </a:solidFill>
                <a:latin typeface="Californian FB" pitchFamily="18" charset="0"/>
              </a:defRPr>
            </a:lvl6pPr>
            <a:lvl7pPr marL="2971800" indent="-228600" algn="l" rtl="0" eaLnBrk="0" fontAlgn="base" hangingPunct="0">
              <a:spcBef>
                <a:spcPct val="0"/>
              </a:spcBef>
              <a:spcAft>
                <a:spcPct val="0"/>
              </a:spcAft>
              <a:defRPr sz="2400">
                <a:solidFill>
                  <a:schemeClr val="tx1"/>
                </a:solidFill>
                <a:latin typeface="Californian FB" pitchFamily="18" charset="0"/>
              </a:defRPr>
            </a:lvl7pPr>
            <a:lvl8pPr marL="3429000" indent="-228600" algn="l" rtl="0" eaLnBrk="0" fontAlgn="base" hangingPunct="0">
              <a:spcBef>
                <a:spcPct val="0"/>
              </a:spcBef>
              <a:spcAft>
                <a:spcPct val="0"/>
              </a:spcAft>
              <a:defRPr sz="2400">
                <a:solidFill>
                  <a:schemeClr val="tx1"/>
                </a:solidFill>
                <a:latin typeface="Californian FB" pitchFamily="18" charset="0"/>
              </a:defRPr>
            </a:lvl8pPr>
            <a:lvl9pPr marL="3886200" indent="-228600" algn="l" rtl="0" eaLnBrk="0" fontAlgn="base" hangingPunct="0">
              <a:spcBef>
                <a:spcPct val="0"/>
              </a:spcBef>
              <a:spcAft>
                <a:spcPct val="0"/>
              </a:spcAft>
              <a:defRPr sz="2400">
                <a:solidFill>
                  <a:schemeClr val="tx1"/>
                </a:solidFill>
                <a:latin typeface="Californian FB" pitchFamily="18" charset="0"/>
              </a:defRPr>
            </a:lvl9pPr>
          </a:lstStyle>
          <a:p>
            <a:pPr algn="just" eaLnBrk="1" fontAlgn="base" hangingPunct="1">
              <a:spcBef>
                <a:spcPct val="50000"/>
              </a:spcBef>
              <a:spcAft>
                <a:spcPct val="0"/>
              </a:spcAft>
            </a:pPr>
            <a:r>
              <a:rPr lang="en-US" sz="1800" b="1" dirty="0">
                <a:solidFill>
                  <a:srgbClr val="008000"/>
                </a:solidFill>
              </a:rPr>
              <a:t>Level:</a:t>
            </a:r>
          </a:p>
          <a:p>
            <a:pPr algn="just" eaLnBrk="1" fontAlgn="base" hangingPunct="1">
              <a:spcBef>
                <a:spcPct val="50000"/>
              </a:spcBef>
              <a:spcAft>
                <a:spcPct val="0"/>
              </a:spcAft>
            </a:pPr>
            <a:r>
              <a:rPr lang="en-US" sz="1800" b="1" dirty="0">
                <a:solidFill>
                  <a:srgbClr val="008000"/>
                </a:solidFill>
              </a:rPr>
              <a:t>Plant:</a:t>
            </a:r>
          </a:p>
          <a:p>
            <a:pPr algn="just" eaLnBrk="1" fontAlgn="base" hangingPunct="1">
              <a:spcBef>
                <a:spcPct val="50000"/>
              </a:spcBef>
              <a:spcAft>
                <a:spcPct val="0"/>
              </a:spcAft>
            </a:pPr>
            <a:r>
              <a:rPr lang="en-US" sz="1800" b="1" dirty="0">
                <a:solidFill>
                  <a:srgbClr val="008000"/>
                </a:solidFill>
              </a:rPr>
              <a:t>Animal</a:t>
            </a:r>
            <a:r>
              <a:rPr lang="en-US" sz="1800" b="1" dirty="0">
                <a:solidFill>
                  <a:prstClr val="black"/>
                </a:solidFill>
              </a:rPr>
              <a:t>:</a:t>
            </a:r>
          </a:p>
        </p:txBody>
      </p:sp>
      <p:sp>
        <p:nvSpPr>
          <p:cNvPr id="23" name="Text Box 9"/>
          <p:cNvSpPr txBox="1">
            <a:spLocks noChangeArrowheads="1"/>
          </p:cNvSpPr>
          <p:nvPr/>
        </p:nvSpPr>
        <p:spPr bwMode="auto">
          <a:xfrm>
            <a:off x="4495800" y="4286071"/>
            <a:ext cx="10668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fornian FB" pitchFamily="18" charset="0"/>
              </a:defRPr>
            </a:lvl1pPr>
            <a:lvl2pPr marL="742950" indent="-285750" eaLnBrk="0" hangingPunct="0">
              <a:defRPr sz="2400">
                <a:solidFill>
                  <a:schemeClr val="tx1"/>
                </a:solidFill>
                <a:latin typeface="Californian FB" pitchFamily="18" charset="0"/>
              </a:defRPr>
            </a:lvl2pPr>
            <a:lvl3pPr marL="1143000" indent="-228600" eaLnBrk="0" hangingPunct="0">
              <a:defRPr sz="2400">
                <a:solidFill>
                  <a:schemeClr val="tx1"/>
                </a:solidFill>
                <a:latin typeface="Californian FB" pitchFamily="18" charset="0"/>
              </a:defRPr>
            </a:lvl3pPr>
            <a:lvl4pPr marL="1600200" indent="-228600" eaLnBrk="0" hangingPunct="0">
              <a:defRPr sz="2400">
                <a:solidFill>
                  <a:schemeClr val="tx1"/>
                </a:solidFill>
                <a:latin typeface="Californian FB" pitchFamily="18" charset="0"/>
              </a:defRPr>
            </a:lvl4pPr>
            <a:lvl5pPr marL="2057400" indent="-228600" eaLnBrk="0" hangingPunct="0">
              <a:defRPr sz="2400">
                <a:solidFill>
                  <a:schemeClr val="tx1"/>
                </a:solidFill>
                <a:latin typeface="Californian FB" pitchFamily="18" charset="0"/>
              </a:defRPr>
            </a:lvl5pPr>
            <a:lvl6pPr marL="2514600" indent="-228600" algn="l" rtl="0" eaLnBrk="0" fontAlgn="base" hangingPunct="0">
              <a:spcBef>
                <a:spcPct val="0"/>
              </a:spcBef>
              <a:spcAft>
                <a:spcPct val="0"/>
              </a:spcAft>
              <a:defRPr sz="2400">
                <a:solidFill>
                  <a:schemeClr val="tx1"/>
                </a:solidFill>
                <a:latin typeface="Californian FB" pitchFamily="18" charset="0"/>
              </a:defRPr>
            </a:lvl6pPr>
            <a:lvl7pPr marL="2971800" indent="-228600" algn="l" rtl="0" eaLnBrk="0" fontAlgn="base" hangingPunct="0">
              <a:spcBef>
                <a:spcPct val="0"/>
              </a:spcBef>
              <a:spcAft>
                <a:spcPct val="0"/>
              </a:spcAft>
              <a:defRPr sz="2400">
                <a:solidFill>
                  <a:schemeClr val="tx1"/>
                </a:solidFill>
                <a:latin typeface="Californian FB" pitchFamily="18" charset="0"/>
              </a:defRPr>
            </a:lvl7pPr>
            <a:lvl8pPr marL="3429000" indent="-228600" algn="l" rtl="0" eaLnBrk="0" fontAlgn="base" hangingPunct="0">
              <a:spcBef>
                <a:spcPct val="0"/>
              </a:spcBef>
              <a:spcAft>
                <a:spcPct val="0"/>
              </a:spcAft>
              <a:defRPr sz="2400">
                <a:solidFill>
                  <a:schemeClr val="tx1"/>
                </a:solidFill>
                <a:latin typeface="Californian FB" pitchFamily="18" charset="0"/>
              </a:defRPr>
            </a:lvl8pPr>
            <a:lvl9pPr marL="3886200" indent="-228600" algn="l" rtl="0" eaLnBrk="0" fontAlgn="base" hangingPunct="0">
              <a:spcBef>
                <a:spcPct val="0"/>
              </a:spcBef>
              <a:spcAft>
                <a:spcPct val="0"/>
              </a:spcAft>
              <a:defRPr sz="2400">
                <a:solidFill>
                  <a:schemeClr val="tx1"/>
                </a:solidFill>
                <a:latin typeface="Californian FB" pitchFamily="18" charset="0"/>
              </a:defRPr>
            </a:lvl9pPr>
          </a:lstStyle>
          <a:p>
            <a:pPr algn="just" eaLnBrk="1" fontAlgn="base" hangingPunct="1">
              <a:spcBef>
                <a:spcPct val="50000"/>
              </a:spcBef>
              <a:spcAft>
                <a:spcPct val="0"/>
              </a:spcAft>
            </a:pPr>
            <a:r>
              <a:rPr lang="en-US" sz="1800" b="1" dirty="0">
                <a:solidFill>
                  <a:srgbClr val="008000"/>
                </a:solidFill>
              </a:rPr>
              <a:t>Level:</a:t>
            </a:r>
          </a:p>
          <a:p>
            <a:pPr algn="just" eaLnBrk="1" fontAlgn="base" hangingPunct="1">
              <a:spcBef>
                <a:spcPct val="50000"/>
              </a:spcBef>
              <a:spcAft>
                <a:spcPct val="0"/>
              </a:spcAft>
            </a:pPr>
            <a:r>
              <a:rPr lang="en-US" sz="1800" b="1" dirty="0">
                <a:solidFill>
                  <a:srgbClr val="008000"/>
                </a:solidFill>
              </a:rPr>
              <a:t>Plant:</a:t>
            </a:r>
          </a:p>
          <a:p>
            <a:pPr algn="just" eaLnBrk="1" fontAlgn="base" hangingPunct="1">
              <a:spcBef>
                <a:spcPct val="50000"/>
              </a:spcBef>
              <a:spcAft>
                <a:spcPct val="0"/>
              </a:spcAft>
            </a:pPr>
            <a:r>
              <a:rPr lang="en-US" sz="1800" b="1" dirty="0">
                <a:solidFill>
                  <a:srgbClr val="008000"/>
                </a:solidFill>
              </a:rPr>
              <a:t>Animal</a:t>
            </a:r>
            <a:r>
              <a:rPr lang="en-US" sz="1800" b="1" dirty="0">
                <a:solidFill>
                  <a:prstClr val="black"/>
                </a:solidFill>
              </a:rPr>
              <a:t>:</a:t>
            </a:r>
          </a:p>
        </p:txBody>
      </p:sp>
      <p:sp>
        <p:nvSpPr>
          <p:cNvPr id="24" name="Text Box 9"/>
          <p:cNvSpPr txBox="1">
            <a:spLocks noChangeArrowheads="1"/>
          </p:cNvSpPr>
          <p:nvPr/>
        </p:nvSpPr>
        <p:spPr bwMode="auto">
          <a:xfrm>
            <a:off x="4495800" y="5581471"/>
            <a:ext cx="10668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fornian FB" pitchFamily="18" charset="0"/>
              </a:defRPr>
            </a:lvl1pPr>
            <a:lvl2pPr marL="742950" indent="-285750" eaLnBrk="0" hangingPunct="0">
              <a:defRPr sz="2400">
                <a:solidFill>
                  <a:schemeClr val="tx1"/>
                </a:solidFill>
                <a:latin typeface="Californian FB" pitchFamily="18" charset="0"/>
              </a:defRPr>
            </a:lvl2pPr>
            <a:lvl3pPr marL="1143000" indent="-228600" eaLnBrk="0" hangingPunct="0">
              <a:defRPr sz="2400">
                <a:solidFill>
                  <a:schemeClr val="tx1"/>
                </a:solidFill>
                <a:latin typeface="Californian FB" pitchFamily="18" charset="0"/>
              </a:defRPr>
            </a:lvl3pPr>
            <a:lvl4pPr marL="1600200" indent="-228600" eaLnBrk="0" hangingPunct="0">
              <a:defRPr sz="2400">
                <a:solidFill>
                  <a:schemeClr val="tx1"/>
                </a:solidFill>
                <a:latin typeface="Californian FB" pitchFamily="18" charset="0"/>
              </a:defRPr>
            </a:lvl4pPr>
            <a:lvl5pPr marL="2057400" indent="-228600" eaLnBrk="0" hangingPunct="0">
              <a:defRPr sz="2400">
                <a:solidFill>
                  <a:schemeClr val="tx1"/>
                </a:solidFill>
                <a:latin typeface="Californian FB" pitchFamily="18" charset="0"/>
              </a:defRPr>
            </a:lvl5pPr>
            <a:lvl6pPr marL="2514600" indent="-228600" algn="l" rtl="0" eaLnBrk="0" fontAlgn="base" hangingPunct="0">
              <a:spcBef>
                <a:spcPct val="0"/>
              </a:spcBef>
              <a:spcAft>
                <a:spcPct val="0"/>
              </a:spcAft>
              <a:defRPr sz="2400">
                <a:solidFill>
                  <a:schemeClr val="tx1"/>
                </a:solidFill>
                <a:latin typeface="Californian FB" pitchFamily="18" charset="0"/>
              </a:defRPr>
            </a:lvl6pPr>
            <a:lvl7pPr marL="2971800" indent="-228600" algn="l" rtl="0" eaLnBrk="0" fontAlgn="base" hangingPunct="0">
              <a:spcBef>
                <a:spcPct val="0"/>
              </a:spcBef>
              <a:spcAft>
                <a:spcPct val="0"/>
              </a:spcAft>
              <a:defRPr sz="2400">
                <a:solidFill>
                  <a:schemeClr val="tx1"/>
                </a:solidFill>
                <a:latin typeface="Californian FB" pitchFamily="18" charset="0"/>
              </a:defRPr>
            </a:lvl7pPr>
            <a:lvl8pPr marL="3429000" indent="-228600" algn="l" rtl="0" eaLnBrk="0" fontAlgn="base" hangingPunct="0">
              <a:spcBef>
                <a:spcPct val="0"/>
              </a:spcBef>
              <a:spcAft>
                <a:spcPct val="0"/>
              </a:spcAft>
              <a:defRPr sz="2400">
                <a:solidFill>
                  <a:schemeClr val="tx1"/>
                </a:solidFill>
                <a:latin typeface="Californian FB" pitchFamily="18" charset="0"/>
              </a:defRPr>
            </a:lvl8pPr>
            <a:lvl9pPr marL="3886200" indent="-228600" algn="l" rtl="0" eaLnBrk="0" fontAlgn="base" hangingPunct="0">
              <a:spcBef>
                <a:spcPct val="0"/>
              </a:spcBef>
              <a:spcAft>
                <a:spcPct val="0"/>
              </a:spcAft>
              <a:defRPr sz="2400">
                <a:solidFill>
                  <a:schemeClr val="tx1"/>
                </a:solidFill>
                <a:latin typeface="Californian FB" pitchFamily="18" charset="0"/>
              </a:defRPr>
            </a:lvl9pPr>
          </a:lstStyle>
          <a:p>
            <a:pPr algn="just" eaLnBrk="1" fontAlgn="base" hangingPunct="1">
              <a:spcBef>
                <a:spcPct val="50000"/>
              </a:spcBef>
              <a:spcAft>
                <a:spcPct val="0"/>
              </a:spcAft>
            </a:pPr>
            <a:r>
              <a:rPr lang="en-US" sz="1800" b="1" dirty="0">
                <a:solidFill>
                  <a:srgbClr val="008000"/>
                </a:solidFill>
              </a:rPr>
              <a:t>Level:</a:t>
            </a:r>
          </a:p>
          <a:p>
            <a:pPr algn="just" eaLnBrk="1" fontAlgn="base" hangingPunct="1">
              <a:spcBef>
                <a:spcPct val="50000"/>
              </a:spcBef>
              <a:spcAft>
                <a:spcPct val="0"/>
              </a:spcAft>
            </a:pPr>
            <a:r>
              <a:rPr lang="en-US" sz="1800" b="1" dirty="0">
                <a:solidFill>
                  <a:srgbClr val="008000"/>
                </a:solidFill>
              </a:rPr>
              <a:t>Plant:</a:t>
            </a:r>
          </a:p>
          <a:p>
            <a:pPr algn="just" eaLnBrk="1" fontAlgn="base" hangingPunct="1">
              <a:spcBef>
                <a:spcPct val="50000"/>
              </a:spcBef>
              <a:spcAft>
                <a:spcPct val="0"/>
              </a:spcAft>
            </a:pPr>
            <a:r>
              <a:rPr lang="en-US" sz="1800" b="1" dirty="0">
                <a:solidFill>
                  <a:srgbClr val="008000"/>
                </a:solidFill>
              </a:rPr>
              <a:t>Animal</a:t>
            </a:r>
            <a:r>
              <a:rPr lang="en-US" sz="1800" b="1" dirty="0">
                <a:solidFill>
                  <a:prstClr val="black"/>
                </a:solidFill>
              </a:rPr>
              <a:t>:</a:t>
            </a:r>
          </a:p>
        </p:txBody>
      </p:sp>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781772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itchFamily="18" charset="0"/>
                <a:cs typeface="Times New Roman" pitchFamily="18" charset="0"/>
              </a:rPr>
              <a:t>What is a Forest</a:t>
            </a:r>
            <a:r>
              <a:rPr lang="en-US" sz="3600" dirty="0">
                <a:latin typeface="Times New Roman" pitchFamily="18" charset="0"/>
                <a:cs typeface="Times New Roman" pitchFamily="18" charset="0"/>
              </a:rPr>
              <a:t>?</a:t>
            </a:r>
            <a:endParaRPr lang="ar-IQ" sz="3600" dirty="0"/>
          </a:p>
        </p:txBody>
      </p:sp>
      <p:sp>
        <p:nvSpPr>
          <p:cNvPr id="3" name="Content Placeholder 2"/>
          <p:cNvSpPr>
            <a:spLocks noGrp="1"/>
          </p:cNvSpPr>
          <p:nvPr>
            <p:ph idx="1"/>
          </p:nvPr>
        </p:nvSpPr>
        <p:spPr/>
        <p:txBody>
          <a:bodyPr>
            <a:normAutofit fontScale="92500" lnSpcReduction="10000"/>
          </a:bodyPr>
          <a:lstStyle/>
          <a:p>
            <a:pPr marL="0" indent="0" algn="just">
              <a:buNone/>
            </a:pPr>
            <a:endParaRPr lang="en-US" sz="2400" b="1" dirty="0">
              <a:latin typeface="Times New Roman" pitchFamily="18" charset="0"/>
              <a:cs typeface="Times New Roman" pitchFamily="18" charset="0"/>
            </a:endParaRPr>
          </a:p>
          <a:p>
            <a:pPr marL="0" indent="0" algn="just">
              <a:buNone/>
            </a:pPr>
            <a:r>
              <a:rPr lang="en-US" sz="2400" b="1" dirty="0">
                <a:latin typeface="Times New Roman" pitchFamily="18" charset="0"/>
                <a:cs typeface="Times New Roman" pitchFamily="18" charset="0"/>
              </a:rPr>
              <a:t>A Fores</a:t>
            </a:r>
            <a:r>
              <a:rPr lang="en-US" sz="2400" dirty="0">
                <a:latin typeface="Times New Roman" pitchFamily="18" charset="0"/>
                <a:cs typeface="Times New Roman" pitchFamily="18" charset="0"/>
              </a:rPr>
              <a:t>t is a community of trees, shrubs, herbs, and associated plants and organisms that cover a considerable area that use oxygen, water and soil nutrients as the community attains maturity and reproduces itself. </a:t>
            </a:r>
          </a:p>
          <a:p>
            <a:pPr marL="0" indent="0" algn="just">
              <a:buNone/>
            </a:pPr>
            <a:endParaRPr lang="en-US" sz="2400" b="1" dirty="0">
              <a:latin typeface="Times New Roman" pitchFamily="18" charset="0"/>
              <a:cs typeface="Times New Roman" pitchFamily="18" charset="0"/>
            </a:endParaRPr>
          </a:p>
          <a:p>
            <a:pPr marL="0" indent="0" algn="just">
              <a:buNone/>
            </a:pPr>
            <a:r>
              <a:rPr lang="en-US" sz="2400" b="1" dirty="0">
                <a:latin typeface="Times New Roman" pitchFamily="18" charset="0"/>
                <a:cs typeface="Times New Roman" pitchFamily="18" charset="0"/>
              </a:rPr>
              <a:t>A Forest</a:t>
            </a:r>
            <a:r>
              <a:rPr lang="en-US" sz="2400" dirty="0">
                <a:latin typeface="Times New Roman" pitchFamily="18" charset="0"/>
                <a:cs typeface="Times New Roman" pitchFamily="18" charset="0"/>
              </a:rPr>
              <a:t> is a community of living and non-living things where the main species is trees. </a:t>
            </a:r>
          </a:p>
          <a:p>
            <a:pPr marL="0" indent="0" algn="just">
              <a:buNone/>
            </a:pPr>
            <a:endParaRPr lang="en-US" sz="2400" dirty="0">
              <a:latin typeface="Times New Roman" pitchFamily="18" charset="0"/>
              <a:cs typeface="Times New Roman" pitchFamily="18" charset="0"/>
            </a:endParaRPr>
          </a:p>
          <a:p>
            <a:pPr marL="0" indent="0" algn="just">
              <a:buNone/>
            </a:pPr>
            <a:r>
              <a:rPr lang="en-US" sz="2400" dirty="0">
                <a:latin typeface="Times New Roman" pitchFamily="18" charset="0"/>
                <a:cs typeface="Times New Roman" pitchFamily="18" charset="0"/>
              </a:rPr>
              <a:t>Everything in a forest is connected. Everything affects everything else.</a:t>
            </a:r>
          </a:p>
          <a:p>
            <a:pPr marL="0" indent="0" algn="just">
              <a:buNone/>
            </a:pPr>
            <a:endParaRPr lang="en-US" sz="2400" dirty="0">
              <a:latin typeface="Times New Roman" pitchFamily="18" charset="0"/>
              <a:cs typeface="Times New Roman" pitchFamily="18" charset="0"/>
            </a:endParaRPr>
          </a:p>
          <a:p>
            <a:pPr marL="0" indent="0" algn="just">
              <a:buNone/>
            </a:pPr>
            <a:r>
              <a:rPr lang="en-US" sz="2400" dirty="0">
                <a:latin typeface="Times New Roman" pitchFamily="18" charset="0"/>
                <a:cs typeface="Times New Roman" pitchFamily="18" charset="0"/>
              </a:rPr>
              <a:t> </a:t>
            </a:r>
          </a:p>
          <a:p>
            <a:pPr marL="0" indent="0">
              <a:buNone/>
            </a:pPr>
            <a:endParaRPr lang="ar-IQ" sz="2400" dirty="0"/>
          </a:p>
        </p:txBody>
      </p:sp>
      <p:sp>
        <p:nvSpPr>
          <p:cNvPr id="4" name="Date Placeholder 3"/>
          <p:cNvSpPr>
            <a:spLocks noGrp="1"/>
          </p:cNvSpPr>
          <p:nvPr>
            <p:ph type="dt" sz="half" idx="10"/>
          </p:nvPr>
        </p:nvSpPr>
        <p:spPr/>
        <p:txBody>
          <a:bodyPr/>
          <a:lstStyle/>
          <a:p>
            <a:pPr algn="ctr"/>
            <a:r>
              <a:rPr lang="en-US">
                <a:solidFill>
                  <a:schemeClr val="tx1"/>
                </a:solidFill>
                <a:latin typeface="Times New Roman" pitchFamily="18" charset="0"/>
                <a:cs typeface="Times New Roman" pitchFamily="18" charset="0"/>
              </a:rPr>
              <a:t>1/27/2025</a:t>
            </a:r>
            <a:endParaRPr lang="en-US" dirty="0">
              <a:solidFill>
                <a:schemeClr val="tx1"/>
              </a:solidFill>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US" dirty="0">
                <a:solidFill>
                  <a:schemeClr val="tx1"/>
                </a:solidFill>
                <a:latin typeface="Times New Roman" pitchFamily="18" charset="0"/>
                <a:cs typeface="Times New Roman" pitchFamily="18" charset="0"/>
              </a:rPr>
              <a:t>Forest</a:t>
            </a:r>
          </a:p>
        </p:txBody>
      </p:sp>
      <p:sp>
        <p:nvSpPr>
          <p:cNvPr id="6" name="Slide Number Placeholder 5"/>
          <p:cNvSpPr>
            <a:spLocks noGrp="1"/>
          </p:cNvSpPr>
          <p:nvPr>
            <p:ph type="sldNum" sz="quarter" idx="12"/>
          </p:nvPr>
        </p:nvSpPr>
        <p:spPr/>
        <p:txBody>
          <a:bodyPr/>
          <a:lstStyle/>
          <a:p>
            <a:pPr algn="ctr"/>
            <a:fld id="{B6F15528-21DE-4FAA-801E-634DDDAF4B2B}" type="slidenum">
              <a:rPr lang="en-US" smtClean="0">
                <a:solidFill>
                  <a:schemeClr val="tx1"/>
                </a:solidFill>
                <a:latin typeface="Times New Roman" pitchFamily="18" charset="0"/>
                <a:cs typeface="Times New Roman" pitchFamily="18" charset="0"/>
              </a:rPr>
              <a:pPr algn="ctr"/>
              <a:t>2</a:t>
            </a:fld>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789805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itchFamily="18" charset="0"/>
                <a:cs typeface="Times New Roman" pitchFamily="18" charset="0"/>
              </a:rPr>
              <a:t>What is a Forest</a:t>
            </a:r>
            <a:r>
              <a:rPr lang="en-US" sz="3600" dirty="0">
                <a:latin typeface="Times New Roman" pitchFamily="18" charset="0"/>
                <a:cs typeface="Times New Roman" pitchFamily="18" charset="0"/>
              </a:rPr>
              <a:t>?</a:t>
            </a:r>
            <a:endParaRPr lang="ar-IQ" sz="3600" dirty="0"/>
          </a:p>
        </p:txBody>
      </p:sp>
      <p:sp>
        <p:nvSpPr>
          <p:cNvPr id="3" name="Content Placeholder 2"/>
          <p:cNvSpPr>
            <a:spLocks noGrp="1"/>
          </p:cNvSpPr>
          <p:nvPr>
            <p:ph idx="1"/>
          </p:nvPr>
        </p:nvSpPr>
        <p:spPr/>
        <p:txBody>
          <a:bodyPr>
            <a:normAutofit/>
          </a:bodyPr>
          <a:lstStyle/>
          <a:p>
            <a:pPr marL="0" indent="0" algn="just">
              <a:buNone/>
            </a:pPr>
            <a:r>
              <a:rPr lang="en-US" sz="2400" dirty="0">
                <a:latin typeface="Times New Roman" pitchFamily="18" charset="0"/>
                <a:cs typeface="Times New Roman" pitchFamily="18" charset="0"/>
              </a:rPr>
              <a:t> </a:t>
            </a:r>
          </a:p>
          <a:p>
            <a:pPr marL="0" indent="0" algn="just">
              <a:buNone/>
            </a:pPr>
            <a:r>
              <a:rPr lang="en-US" sz="2400" dirty="0">
                <a:latin typeface="Times New Roman" pitchFamily="18" charset="0"/>
                <a:cs typeface="Times New Roman" pitchFamily="18" charset="0"/>
              </a:rPr>
              <a:t>As a result, the forest is made up of small and large areas of different aged trees, often with a mixture of different species.</a:t>
            </a:r>
          </a:p>
          <a:p>
            <a:pPr marL="0" indent="0" algn="just">
              <a:buNone/>
            </a:pPr>
            <a:r>
              <a:rPr lang="en-US" sz="2400" dirty="0">
                <a:latin typeface="Times New Roman" pitchFamily="18" charset="0"/>
                <a:cs typeface="Times New Roman" pitchFamily="18" charset="0"/>
              </a:rPr>
              <a:t> </a:t>
            </a:r>
          </a:p>
          <a:p>
            <a:pPr marL="0" indent="0" algn="just">
              <a:buNone/>
            </a:pPr>
            <a:r>
              <a:rPr lang="en-US" sz="2400" dirty="0">
                <a:latin typeface="Times New Roman" pitchFamily="18" charset="0"/>
                <a:cs typeface="Times New Roman" pitchFamily="18" charset="0"/>
              </a:rPr>
              <a:t>A forest with many trees of different ages and types supports a variety of wildlife. </a:t>
            </a:r>
          </a:p>
          <a:p>
            <a:pPr marL="0" indent="0" algn="just">
              <a:buNone/>
            </a:pPr>
            <a:endParaRPr lang="en-US" sz="2400" dirty="0">
              <a:latin typeface="Times New Roman" pitchFamily="18" charset="0"/>
              <a:cs typeface="Times New Roman" pitchFamily="18" charset="0"/>
            </a:endParaRPr>
          </a:p>
          <a:p>
            <a:pPr marL="0" indent="0" algn="just">
              <a:buNone/>
            </a:pPr>
            <a:r>
              <a:rPr lang="en-US" sz="2400" dirty="0">
                <a:latin typeface="Times New Roman" pitchFamily="18" charset="0"/>
                <a:cs typeface="Times New Roman" pitchFamily="18" charset="0"/>
              </a:rPr>
              <a:t>Without a variety of trees in the forest the variety of animal life would be greatly decreased.</a:t>
            </a:r>
          </a:p>
          <a:p>
            <a:pPr marL="0" indent="0" algn="just">
              <a:buNone/>
            </a:pPr>
            <a:endParaRPr lang="ar-IQ" sz="24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pPr algn="ctr"/>
            <a:r>
              <a:rPr lang="en-US">
                <a:solidFill>
                  <a:schemeClr val="tx1"/>
                </a:solidFill>
                <a:latin typeface="Times New Roman" pitchFamily="18" charset="0"/>
                <a:cs typeface="Times New Roman" pitchFamily="18" charset="0"/>
              </a:rPr>
              <a:t>1/27/2025</a:t>
            </a:r>
            <a:endParaRPr lang="en-US" dirty="0">
              <a:solidFill>
                <a:schemeClr val="tx1"/>
              </a:solidFill>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US" dirty="0">
                <a:solidFill>
                  <a:schemeClr val="tx1"/>
                </a:solidFill>
                <a:latin typeface="Times New Roman" pitchFamily="18" charset="0"/>
                <a:cs typeface="Times New Roman" pitchFamily="18" charset="0"/>
              </a:rPr>
              <a:t>Forest</a:t>
            </a:r>
          </a:p>
        </p:txBody>
      </p:sp>
      <p:sp>
        <p:nvSpPr>
          <p:cNvPr id="6" name="Slide Number Placeholder 5"/>
          <p:cNvSpPr>
            <a:spLocks noGrp="1"/>
          </p:cNvSpPr>
          <p:nvPr>
            <p:ph type="sldNum" sz="quarter" idx="12"/>
          </p:nvPr>
        </p:nvSpPr>
        <p:spPr/>
        <p:txBody>
          <a:bodyPr/>
          <a:lstStyle/>
          <a:p>
            <a:pPr algn="ctr"/>
            <a:fld id="{B6F15528-21DE-4FAA-801E-634DDDAF4B2B}" type="slidenum">
              <a:rPr lang="en-US" smtClean="0">
                <a:solidFill>
                  <a:schemeClr val="tx1"/>
                </a:solidFill>
                <a:latin typeface="Times New Roman" pitchFamily="18" charset="0"/>
                <a:cs typeface="Times New Roman" pitchFamily="18" charset="0"/>
              </a:rPr>
              <a:pPr algn="ctr"/>
              <a:t>3</a:t>
            </a:fld>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444657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D:\lecture of prin. forestry\world_forest_cover_2000.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04800" y="228600"/>
            <a:ext cx="8610600" cy="6324600"/>
          </a:xfrm>
          <a:noFill/>
        </p:spPr>
      </p:pic>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4164235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D:\lecture of prin. forestry\unnamed (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685800"/>
            <a:ext cx="9144000" cy="5334000"/>
          </a:xfrm>
          <a:noFill/>
        </p:spPr>
      </p:pic>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448408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D:\lecture of prin. forestry\unnamed.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304800"/>
            <a:ext cx="8991600" cy="5821363"/>
          </a:xfrm>
          <a:noFill/>
        </p:spPr>
      </p:pic>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2704963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itchFamily="18" charset="0"/>
                <a:cs typeface="Times New Roman" pitchFamily="18" charset="0"/>
              </a:rPr>
              <a:t>Types of Forests</a:t>
            </a:r>
            <a:endParaRPr lang="ar-IQ" sz="3600" dirty="0"/>
          </a:p>
        </p:txBody>
      </p:sp>
      <p:sp>
        <p:nvSpPr>
          <p:cNvPr id="3" name="Content Placeholder 2"/>
          <p:cNvSpPr>
            <a:spLocks noGrp="1"/>
          </p:cNvSpPr>
          <p:nvPr>
            <p:ph idx="1"/>
          </p:nvPr>
        </p:nvSpPr>
        <p:spPr/>
        <p:txBody>
          <a:bodyPr>
            <a:normAutofit/>
          </a:bodyPr>
          <a:lstStyle/>
          <a:p>
            <a:pPr marL="0" indent="0" algn="just">
              <a:buNone/>
            </a:pPr>
            <a:endParaRPr lang="en-US" sz="2400" dirty="0">
              <a:latin typeface="Times New Roman" pitchFamily="18" charset="0"/>
              <a:cs typeface="Times New Roman" pitchFamily="18" charset="0"/>
            </a:endParaRPr>
          </a:p>
          <a:p>
            <a:pPr marL="0" indent="0" algn="just">
              <a:buNone/>
            </a:pPr>
            <a:r>
              <a:rPr lang="en-US" sz="2400" dirty="0">
                <a:latin typeface="Times New Roman" pitchFamily="18" charset="0"/>
                <a:cs typeface="Times New Roman" pitchFamily="18" charset="0"/>
              </a:rPr>
              <a:t>Forests come in all </a:t>
            </a:r>
            <a:r>
              <a:rPr lang="en-US" sz="2400" dirty="0">
                <a:solidFill>
                  <a:srgbClr val="FF0000"/>
                </a:solidFill>
                <a:latin typeface="Times New Roman" pitchFamily="18" charset="0"/>
                <a:cs typeface="Times New Roman" pitchFamily="18" charset="0"/>
              </a:rPr>
              <a:t>Shapes </a:t>
            </a:r>
            <a:r>
              <a:rPr lang="en-US" sz="2400" dirty="0">
                <a:latin typeface="Times New Roman" pitchFamily="18" charset="0"/>
                <a:cs typeface="Times New Roman" pitchFamily="18" charset="0"/>
              </a:rPr>
              <a:t>and </a:t>
            </a:r>
            <a:r>
              <a:rPr lang="en-US" sz="2400" dirty="0">
                <a:solidFill>
                  <a:srgbClr val="FF0000"/>
                </a:solidFill>
                <a:latin typeface="Times New Roman" pitchFamily="18" charset="0"/>
                <a:cs typeface="Times New Roman" pitchFamily="18" charset="0"/>
              </a:rPr>
              <a:t>Sizes</a:t>
            </a:r>
            <a:r>
              <a:rPr lang="en-US" sz="2400" dirty="0">
                <a:latin typeface="Times New Roman" pitchFamily="18" charset="0"/>
                <a:cs typeface="Times New Roman" pitchFamily="18" charset="0"/>
              </a:rPr>
              <a:t>. The many different types of forest are generally classified according to </a:t>
            </a:r>
            <a:r>
              <a:rPr lang="en-US" sz="2400" dirty="0">
                <a:solidFill>
                  <a:srgbClr val="FF0000"/>
                </a:solidFill>
                <a:latin typeface="Times New Roman" pitchFamily="18" charset="0"/>
                <a:cs typeface="Times New Roman" pitchFamily="18" charset="0"/>
              </a:rPr>
              <a:t>Location </a:t>
            </a:r>
            <a:r>
              <a:rPr lang="en-US" sz="2400" dirty="0">
                <a:latin typeface="Times New Roman" pitchFamily="18" charset="0"/>
                <a:cs typeface="Times New Roman" pitchFamily="18" charset="0"/>
              </a:rPr>
              <a:t>and </a:t>
            </a:r>
            <a:r>
              <a:rPr lang="en-US" sz="2400" dirty="0">
                <a:solidFill>
                  <a:srgbClr val="FF0000"/>
                </a:solidFill>
                <a:latin typeface="Times New Roman" pitchFamily="18" charset="0"/>
                <a:cs typeface="Times New Roman" pitchFamily="18" charset="0"/>
              </a:rPr>
              <a:t>Climate</a:t>
            </a:r>
            <a:r>
              <a:rPr lang="en-US" sz="2400" dirty="0">
                <a:latin typeface="Times New Roman" pitchFamily="18" charset="0"/>
                <a:cs typeface="Times New Roman" pitchFamily="18" charset="0"/>
              </a:rPr>
              <a:t>.</a:t>
            </a:r>
          </a:p>
          <a:p>
            <a:pPr marL="0" indent="0" algn="just">
              <a:buNone/>
            </a:pPr>
            <a:endParaRPr lang="en-US" sz="2400" dirty="0">
              <a:latin typeface="Times New Roman" pitchFamily="18" charset="0"/>
              <a:cs typeface="Times New Roman" pitchFamily="18" charset="0"/>
            </a:endParaRPr>
          </a:p>
          <a:p>
            <a:pPr marL="514350" indent="-514350" algn="just">
              <a:buFont typeface="+mj-lt"/>
              <a:buAutoNum type="arabicPeriod"/>
            </a:pPr>
            <a:r>
              <a:rPr lang="en-US" sz="2400" dirty="0">
                <a:latin typeface="Times New Roman" pitchFamily="18" charset="0"/>
                <a:cs typeface="Times New Roman" pitchFamily="18" charset="0"/>
              </a:rPr>
              <a:t>Pure forest</a:t>
            </a:r>
          </a:p>
          <a:p>
            <a:pPr marL="514350" indent="-514350" algn="just">
              <a:buFont typeface="+mj-lt"/>
              <a:buAutoNum type="arabicPeriod"/>
            </a:pPr>
            <a:endParaRPr lang="en-US" sz="2400" dirty="0">
              <a:latin typeface="Times New Roman" pitchFamily="18" charset="0"/>
              <a:cs typeface="Times New Roman" pitchFamily="18" charset="0"/>
            </a:endParaRPr>
          </a:p>
          <a:p>
            <a:pPr marL="514350" indent="-514350" algn="just">
              <a:buFont typeface="+mj-lt"/>
              <a:buAutoNum type="arabicPeriod"/>
            </a:pPr>
            <a:r>
              <a:rPr lang="en-US" sz="2400" dirty="0">
                <a:latin typeface="Times New Roman" pitchFamily="18" charset="0"/>
                <a:cs typeface="Times New Roman" pitchFamily="18" charset="0"/>
              </a:rPr>
              <a:t>Mixed forest</a:t>
            </a:r>
          </a:p>
          <a:p>
            <a:pPr marL="0" indent="0" algn="just">
              <a:buNone/>
            </a:pPr>
            <a:endParaRPr lang="en-US" sz="2400" dirty="0">
              <a:latin typeface="Times New Roman" pitchFamily="18" charset="0"/>
              <a:cs typeface="Times New Roman" pitchFamily="18" charset="0"/>
            </a:endParaRPr>
          </a:p>
          <a:p>
            <a:pPr marL="0" indent="0" algn="just">
              <a:buNone/>
            </a:pPr>
            <a:endParaRPr lang="en-US" sz="2400" dirty="0">
              <a:latin typeface="Times New Roman" pitchFamily="18" charset="0"/>
              <a:cs typeface="Times New Roman" pitchFamily="18" charset="0"/>
            </a:endParaRPr>
          </a:p>
          <a:p>
            <a:pPr marL="0" indent="0">
              <a:buNone/>
            </a:pPr>
            <a:endParaRPr lang="ar-IQ" sz="2400" dirty="0"/>
          </a:p>
        </p:txBody>
      </p:sp>
      <p:sp>
        <p:nvSpPr>
          <p:cNvPr id="4" name="Date Placeholder 3"/>
          <p:cNvSpPr>
            <a:spLocks noGrp="1"/>
          </p:cNvSpPr>
          <p:nvPr>
            <p:ph type="dt" sz="half" idx="10"/>
          </p:nvPr>
        </p:nvSpPr>
        <p:spPr/>
        <p:txBody>
          <a:bodyPr/>
          <a:lstStyle/>
          <a:p>
            <a:pPr algn="ctr"/>
            <a:r>
              <a:rPr lang="en-US">
                <a:solidFill>
                  <a:schemeClr val="tx1"/>
                </a:solidFill>
                <a:latin typeface="Times New Roman" pitchFamily="18" charset="0"/>
                <a:cs typeface="Times New Roman" pitchFamily="18" charset="0"/>
              </a:rPr>
              <a:t>1/27/2025</a:t>
            </a:r>
            <a:endParaRPr lang="en-US" dirty="0">
              <a:solidFill>
                <a:schemeClr val="tx1"/>
              </a:solidFill>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US" dirty="0">
                <a:solidFill>
                  <a:schemeClr val="tx1"/>
                </a:solidFill>
                <a:latin typeface="Times New Roman" pitchFamily="18" charset="0"/>
                <a:cs typeface="Times New Roman" pitchFamily="18" charset="0"/>
              </a:rPr>
              <a:t>Forest</a:t>
            </a:r>
          </a:p>
        </p:txBody>
      </p:sp>
      <p:sp>
        <p:nvSpPr>
          <p:cNvPr id="6" name="Slide Number Placeholder 5"/>
          <p:cNvSpPr>
            <a:spLocks noGrp="1"/>
          </p:cNvSpPr>
          <p:nvPr>
            <p:ph type="sldNum" sz="quarter" idx="12"/>
          </p:nvPr>
        </p:nvSpPr>
        <p:spPr/>
        <p:txBody>
          <a:bodyPr/>
          <a:lstStyle/>
          <a:p>
            <a:pPr algn="ctr"/>
            <a:fld id="{B6F15528-21DE-4FAA-801E-634DDDAF4B2B}" type="slidenum">
              <a:rPr lang="en-US" smtClean="0">
                <a:solidFill>
                  <a:schemeClr val="tx1"/>
                </a:solidFill>
                <a:latin typeface="Times New Roman" pitchFamily="18" charset="0"/>
                <a:cs typeface="Times New Roman" pitchFamily="18" charset="0"/>
              </a:rPr>
              <a:pPr algn="ctr"/>
              <a:t>7</a:t>
            </a:fld>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803541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itchFamily="18" charset="0"/>
                <a:cs typeface="Times New Roman" pitchFamily="18" charset="0"/>
              </a:rPr>
              <a:t> 1- Pure forest</a:t>
            </a:r>
            <a:r>
              <a:rPr lang="en-US" sz="3600" dirty="0">
                <a:latin typeface="Times New Roman" pitchFamily="18" charset="0"/>
                <a:cs typeface="Times New Roman" pitchFamily="18" charset="0"/>
              </a:rPr>
              <a:t> </a:t>
            </a:r>
            <a:endParaRPr lang="ar-IQ" sz="3600" dirty="0"/>
          </a:p>
        </p:txBody>
      </p:sp>
      <p:sp>
        <p:nvSpPr>
          <p:cNvPr id="3" name="Content Placeholder 2"/>
          <p:cNvSpPr>
            <a:spLocks noGrp="1"/>
          </p:cNvSpPr>
          <p:nvPr>
            <p:ph idx="1"/>
          </p:nvPr>
        </p:nvSpPr>
        <p:spPr/>
        <p:txBody>
          <a:bodyPr>
            <a:normAutofit/>
          </a:bodyPr>
          <a:lstStyle/>
          <a:p>
            <a:pPr marL="0" indent="0" algn="just">
              <a:buNone/>
            </a:pPr>
            <a:r>
              <a:rPr lang="en-US" sz="2400" dirty="0">
                <a:latin typeface="Times New Roman" pitchFamily="18" charset="0"/>
                <a:cs typeface="Times New Roman" pitchFamily="18" charset="0"/>
              </a:rPr>
              <a:t>A forest in which </a:t>
            </a:r>
            <a:r>
              <a:rPr lang="en-US" sz="2400" b="1" dirty="0">
                <a:latin typeface="Times New Roman" pitchFamily="18" charset="0"/>
                <a:cs typeface="Times New Roman" pitchFamily="18" charset="0"/>
              </a:rPr>
              <a:t>one species </a:t>
            </a:r>
            <a:r>
              <a:rPr lang="en-US" sz="2400" dirty="0">
                <a:latin typeface="Times New Roman" pitchFamily="18" charset="0"/>
                <a:cs typeface="Times New Roman" pitchFamily="18" charset="0"/>
              </a:rPr>
              <a:t>makes up 80% or more of the total number of trees.</a:t>
            </a:r>
          </a:p>
          <a:p>
            <a:pPr marL="0" indent="0" algn="just">
              <a:buNone/>
            </a:pPr>
            <a:endParaRPr lang="en-US" sz="2400" dirty="0">
              <a:latin typeface="Times New Roman" pitchFamily="18" charset="0"/>
              <a:cs typeface="Times New Roman" pitchFamily="18" charset="0"/>
            </a:endParaRPr>
          </a:p>
          <a:p>
            <a:pPr marL="0" indent="0" algn="just">
              <a:buNone/>
            </a:pPr>
            <a:endParaRPr lang="en-US" sz="2400" dirty="0">
              <a:latin typeface="Times New Roman" pitchFamily="18" charset="0"/>
              <a:cs typeface="Times New Roman" pitchFamily="18" charset="0"/>
            </a:endParaRPr>
          </a:p>
          <a:p>
            <a:pPr marL="0" indent="0" algn="just">
              <a:buNone/>
            </a:pPr>
            <a:endParaRPr lang="en-US" sz="2400" dirty="0">
              <a:latin typeface="Times New Roman" pitchFamily="18" charset="0"/>
              <a:cs typeface="Times New Roman" pitchFamily="18" charset="0"/>
            </a:endParaRPr>
          </a:p>
          <a:p>
            <a:pPr marL="514350" indent="-514350" algn="just">
              <a:buFont typeface="+mj-lt"/>
              <a:buAutoNum type="arabicPeriod"/>
            </a:pPr>
            <a:endParaRPr lang="en-US" sz="2400" b="1" dirty="0">
              <a:latin typeface="Times New Roman" pitchFamily="18" charset="0"/>
              <a:cs typeface="Times New Roman" pitchFamily="18" charset="0"/>
            </a:endParaRPr>
          </a:p>
          <a:p>
            <a:pPr marL="0" indent="0" algn="just">
              <a:buNone/>
            </a:pPr>
            <a:endParaRPr lang="ar-IQ" sz="2400" dirty="0">
              <a:latin typeface="Times New Roman" pitchFamily="18" charset="0"/>
              <a:cs typeface="Times New Roman" pitchFamily="18" charset="0"/>
            </a:endParaRPr>
          </a:p>
        </p:txBody>
      </p:sp>
      <p:pic>
        <p:nvPicPr>
          <p:cNvPr id="6" name="Picture 3" descr="C:\Users\Dl-1\Desktop\121205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2133600" y="2694645"/>
            <a:ext cx="5146675" cy="3431518"/>
          </a:xfrm>
          <a:prstGeom prst="rect">
            <a:avLst/>
          </a:prstGeom>
          <a:noFill/>
        </p:spPr>
      </p:pic>
      <p:sp>
        <p:nvSpPr>
          <p:cNvPr id="4" name="Date Placeholder 3"/>
          <p:cNvSpPr>
            <a:spLocks noGrp="1"/>
          </p:cNvSpPr>
          <p:nvPr>
            <p:ph type="dt" sz="half" idx="10"/>
          </p:nvPr>
        </p:nvSpPr>
        <p:spPr/>
        <p:txBody>
          <a:bodyPr/>
          <a:lstStyle/>
          <a:p>
            <a:pPr algn="ctr"/>
            <a:r>
              <a:rPr lang="en-US">
                <a:solidFill>
                  <a:schemeClr val="tx1"/>
                </a:solidFill>
                <a:latin typeface="Times New Roman" pitchFamily="18" charset="0"/>
                <a:cs typeface="Times New Roman" pitchFamily="18" charset="0"/>
              </a:rPr>
              <a:t>1/27/2025</a:t>
            </a:r>
            <a:endParaRPr lang="en-US" dirty="0">
              <a:solidFill>
                <a:schemeClr val="tx1"/>
              </a:solidFill>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US">
                <a:solidFill>
                  <a:schemeClr val="tx1"/>
                </a:solidFill>
                <a:latin typeface="Times New Roman" pitchFamily="18" charset="0"/>
                <a:cs typeface="Times New Roman" pitchFamily="18" charset="0"/>
              </a:rPr>
              <a:t>Forest</a:t>
            </a:r>
            <a:endParaRPr lang="en-US" dirty="0">
              <a:solidFill>
                <a:schemeClr val="tx1"/>
              </a:solidFill>
              <a:latin typeface="Times New Roman" pitchFamily="18" charset="0"/>
              <a:cs typeface="Times New Roman" pitchFamily="18" charset="0"/>
            </a:endParaRPr>
          </a:p>
        </p:txBody>
      </p:sp>
      <p:sp>
        <p:nvSpPr>
          <p:cNvPr id="7" name="Slide Number Placeholder 6"/>
          <p:cNvSpPr>
            <a:spLocks noGrp="1"/>
          </p:cNvSpPr>
          <p:nvPr>
            <p:ph type="sldNum" sz="quarter" idx="12"/>
          </p:nvPr>
        </p:nvSpPr>
        <p:spPr/>
        <p:txBody>
          <a:bodyPr/>
          <a:lstStyle/>
          <a:p>
            <a:pPr algn="ctr"/>
            <a:r>
              <a:rPr lang="en-US" dirty="0">
                <a:solidFill>
                  <a:schemeClr val="tx1"/>
                </a:solidFill>
                <a:latin typeface="Times New Roman" pitchFamily="18" charset="0"/>
                <a:cs typeface="Times New Roman" pitchFamily="18" charset="0"/>
              </a:rPr>
              <a:t>8</a:t>
            </a:r>
          </a:p>
        </p:txBody>
      </p:sp>
    </p:spTree>
    <p:extLst>
      <p:ext uri="{BB962C8B-B14F-4D97-AF65-F5344CB8AC3E}">
        <p14:creationId xmlns:p14="http://schemas.microsoft.com/office/powerpoint/2010/main" val="1364181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itchFamily="18" charset="0"/>
                <a:cs typeface="Times New Roman" pitchFamily="18" charset="0"/>
              </a:rPr>
              <a:t>2- Mixed forest</a:t>
            </a:r>
            <a:endParaRPr lang="ar-IQ" sz="3600" dirty="0"/>
          </a:p>
        </p:txBody>
      </p:sp>
      <p:sp>
        <p:nvSpPr>
          <p:cNvPr id="3" name="Content Placeholder 2"/>
          <p:cNvSpPr>
            <a:spLocks noGrp="1"/>
          </p:cNvSpPr>
          <p:nvPr>
            <p:ph idx="1"/>
          </p:nvPr>
        </p:nvSpPr>
        <p:spPr/>
        <p:txBody>
          <a:bodyPr>
            <a:normAutofit/>
          </a:bodyPr>
          <a:lstStyle/>
          <a:p>
            <a:pPr marL="0" indent="0" algn="just">
              <a:buNone/>
            </a:pPr>
            <a:r>
              <a:rPr lang="en-US" sz="2400" dirty="0">
                <a:latin typeface="Times New Roman" pitchFamily="18" charset="0"/>
                <a:cs typeface="Times New Roman" pitchFamily="18" charset="0"/>
              </a:rPr>
              <a:t>A forest consists of </a:t>
            </a:r>
            <a:r>
              <a:rPr lang="en-US" sz="2400" b="1" dirty="0">
                <a:latin typeface="Times New Roman" pitchFamily="18" charset="0"/>
                <a:cs typeface="Times New Roman" pitchFamily="18" charset="0"/>
              </a:rPr>
              <a:t>two or more types </a:t>
            </a:r>
            <a:r>
              <a:rPr lang="en-US" sz="2400" dirty="0">
                <a:latin typeface="Times New Roman" pitchFamily="18" charset="0"/>
                <a:cs typeface="Times New Roman" pitchFamily="18" charset="0"/>
              </a:rPr>
              <a:t>of trees, with no more than 80% of the most common tree. </a:t>
            </a:r>
          </a:p>
          <a:p>
            <a:endParaRPr lang="ar-IQ" sz="2400" dirty="0"/>
          </a:p>
        </p:txBody>
      </p:sp>
      <p:pic>
        <p:nvPicPr>
          <p:cNvPr id="4" name="Picture 2" descr="C:\Users\Dl-1\Desktop\stock-photo-dense-mixed-forest-panoramic-view-559364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1676400" y="2590800"/>
            <a:ext cx="6096000" cy="3844324"/>
          </a:xfrm>
          <a:prstGeom prst="rect">
            <a:avLst/>
          </a:prstGeom>
          <a:noFill/>
        </p:spPr>
      </p:pic>
      <p:sp>
        <p:nvSpPr>
          <p:cNvPr id="5" name="Date Placeholder 4"/>
          <p:cNvSpPr>
            <a:spLocks noGrp="1"/>
          </p:cNvSpPr>
          <p:nvPr>
            <p:ph type="dt" sz="half" idx="10"/>
          </p:nvPr>
        </p:nvSpPr>
        <p:spPr/>
        <p:txBody>
          <a:bodyPr/>
          <a:lstStyle/>
          <a:p>
            <a:pPr algn="ctr"/>
            <a:r>
              <a:rPr lang="en-US">
                <a:solidFill>
                  <a:schemeClr val="tx1"/>
                </a:solidFill>
                <a:latin typeface="Times New Roman" pitchFamily="18" charset="0"/>
                <a:cs typeface="Times New Roman" pitchFamily="18" charset="0"/>
              </a:rPr>
              <a:t>1/27/2025</a:t>
            </a:r>
            <a:endParaRPr lang="en-US" dirty="0">
              <a:solidFill>
                <a:schemeClr val="tx1"/>
              </a:solidFill>
              <a:latin typeface="Times New Roman" pitchFamily="18" charset="0"/>
              <a:cs typeface="Times New Roman" pitchFamily="18" charset="0"/>
            </a:endParaRPr>
          </a:p>
        </p:txBody>
      </p:sp>
      <p:sp>
        <p:nvSpPr>
          <p:cNvPr id="6" name="Footer Placeholder 5"/>
          <p:cNvSpPr>
            <a:spLocks noGrp="1"/>
          </p:cNvSpPr>
          <p:nvPr>
            <p:ph type="ftr" sz="quarter" idx="11"/>
          </p:nvPr>
        </p:nvSpPr>
        <p:spPr/>
        <p:txBody>
          <a:bodyPr/>
          <a:lstStyle/>
          <a:p>
            <a:r>
              <a:rPr lang="en-US">
                <a:solidFill>
                  <a:schemeClr val="tx1"/>
                </a:solidFill>
                <a:latin typeface="Times New Roman" pitchFamily="18" charset="0"/>
                <a:cs typeface="Times New Roman" pitchFamily="18" charset="0"/>
              </a:rPr>
              <a:t>Forest</a:t>
            </a:r>
            <a:endParaRPr lang="en-US" dirty="0">
              <a:solidFill>
                <a:schemeClr val="tx1"/>
              </a:solidFill>
              <a:latin typeface="Times New Roman" pitchFamily="18" charset="0"/>
              <a:cs typeface="Times New Roman" pitchFamily="18" charset="0"/>
            </a:endParaRPr>
          </a:p>
        </p:txBody>
      </p:sp>
      <p:sp>
        <p:nvSpPr>
          <p:cNvPr id="7" name="Slide Number Placeholder 6"/>
          <p:cNvSpPr>
            <a:spLocks noGrp="1"/>
          </p:cNvSpPr>
          <p:nvPr>
            <p:ph type="sldNum" sz="quarter" idx="12"/>
          </p:nvPr>
        </p:nvSpPr>
        <p:spPr/>
        <p:txBody>
          <a:bodyPr/>
          <a:lstStyle/>
          <a:p>
            <a:pPr algn="ctr"/>
            <a:r>
              <a:rPr lang="en-US" dirty="0">
                <a:solidFill>
                  <a:schemeClr val="tx1"/>
                </a:solidFill>
                <a:latin typeface="Times New Roman" pitchFamily="18" charset="0"/>
                <a:cs typeface="Times New Roman" pitchFamily="18" charset="0"/>
              </a:rPr>
              <a:t>9</a:t>
            </a:r>
          </a:p>
        </p:txBody>
      </p:sp>
    </p:spTree>
    <p:extLst>
      <p:ext uri="{BB962C8B-B14F-4D97-AF65-F5344CB8AC3E}">
        <p14:creationId xmlns:p14="http://schemas.microsoft.com/office/powerpoint/2010/main" val="13841177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TotalTime>
  <Words>632</Words>
  <Application>Microsoft Macintosh PowerPoint</Application>
  <PresentationFormat>On-screen Show (4:3)</PresentationFormat>
  <Paragraphs>109</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Californian FB</vt:lpstr>
      <vt:lpstr>Times New Roman</vt:lpstr>
      <vt:lpstr>Wingdings</vt:lpstr>
      <vt:lpstr>Office Theme</vt:lpstr>
      <vt:lpstr>Principle of Forestry</vt:lpstr>
      <vt:lpstr>What is a Forest?</vt:lpstr>
      <vt:lpstr>What is a Forest?</vt:lpstr>
      <vt:lpstr>PowerPoint Presentation</vt:lpstr>
      <vt:lpstr>PowerPoint Presentation</vt:lpstr>
      <vt:lpstr>PowerPoint Presentation</vt:lpstr>
      <vt:lpstr>Types of Forests</vt:lpstr>
      <vt:lpstr> 1- Pure forest </vt:lpstr>
      <vt:lpstr>2- Mixed forest</vt:lpstr>
      <vt:lpstr>Forest structure</vt:lpstr>
      <vt:lpstr>PowerPoint Presentation</vt:lpstr>
      <vt:lpstr>PowerPoint Presentation</vt:lpstr>
      <vt:lpstr>Parts of a forest</vt:lpstr>
      <vt:lpstr>Levels of the Forest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hi</dc:creator>
  <cp:lastModifiedBy>shilan.mirsar@yahoo.com</cp:lastModifiedBy>
  <cp:revision>26</cp:revision>
  <dcterms:created xsi:type="dcterms:W3CDTF">2006-08-16T00:00:00Z</dcterms:created>
  <dcterms:modified xsi:type="dcterms:W3CDTF">2025-01-26T14:27:14Z</dcterms:modified>
</cp:coreProperties>
</file>