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1313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789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689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704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754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906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856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69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487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731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735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496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3A3C7-E8E8-4619-8338-55E92BC7B99E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F80D3-4451-49F1-A33B-B93CA1049C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559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m Computer\Desktop\photo_2023-04-12_21-02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6672"/>
            <a:ext cx="4608512" cy="59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49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sidra</cp:lastModifiedBy>
  <cp:revision>1</cp:revision>
  <dcterms:created xsi:type="dcterms:W3CDTF">2023-04-12T18:05:06Z</dcterms:created>
  <dcterms:modified xsi:type="dcterms:W3CDTF">2023-05-18T21:21:16Z</dcterms:modified>
</cp:coreProperties>
</file>