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8" r:id="rId3"/>
    <p:sldId id="257" r:id="rId4"/>
    <p:sldId id="261" r:id="rId5"/>
    <p:sldId id="262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6" d="100"/>
          <a:sy n="66" d="100"/>
        </p:scale>
        <p:origin x="-3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C0A4-6B2C-4E07-A358-8B19F4E4035B}" type="datetimeFigureOut">
              <a:rPr lang="ar-IQ" smtClean="0"/>
              <a:pPr/>
              <a:t>10/09/1441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CE0B-EA10-4FB4-A8CC-A72AD9221C1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5857916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cs typeface="Ali_K_Sahifa" pitchFamily="2" charset="-78"/>
              </a:rPr>
              <a:t/>
            </a:r>
            <a:br>
              <a:rPr lang="ar-IQ" dirty="0" smtClean="0">
                <a:cs typeface="Ali_K_Sahifa" pitchFamily="2" charset="-78"/>
              </a:rPr>
            </a:br>
            <a:r>
              <a:rPr lang="ar-IQ" dirty="0" smtClean="0">
                <a:cs typeface="Ali_K_Sahifa" pitchFamily="2" charset="-78"/>
              </a:rPr>
              <a:t>بابةتى كارِامةيية ئةكاديميةكان</a:t>
            </a:r>
            <a:br>
              <a:rPr lang="ar-IQ" dirty="0" smtClean="0">
                <a:cs typeface="Ali_K_Sahifa" pitchFamily="2" charset="-78"/>
              </a:rPr>
            </a:br>
            <a:r>
              <a:rPr lang="ar-IQ" dirty="0" smtClean="0">
                <a:cs typeface="Ali_K_Sahifa" pitchFamily="2" charset="-78"/>
              </a:rPr>
              <a:t/>
            </a:r>
            <a:br>
              <a:rPr lang="ar-IQ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- شيكردنةوةى ئةركةكانى بابةتى كارِامةيية ئةكاديميةكان-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 </a:t>
            </a:r>
            <a:r>
              <a:rPr lang="ar-IQ" dirty="0" smtClean="0">
                <a:cs typeface="Ali_K_Sahifa" pitchFamily="2" charset="-78"/>
              </a:rPr>
              <a:t/>
            </a:r>
            <a:br>
              <a:rPr lang="ar-IQ" dirty="0" smtClean="0">
                <a:cs typeface="Ali_K_Sahifa" pitchFamily="2" charset="-78"/>
              </a:rPr>
            </a:br>
            <a:r>
              <a:rPr lang="ar-IQ" sz="3600" dirty="0" smtClean="0">
                <a:cs typeface="Ali_K_Sahifa" pitchFamily="2" charset="-78"/>
              </a:rPr>
              <a:t>بةشى كوَمةلَناسى – قوَناغى يةكةم</a:t>
            </a:r>
            <a:br>
              <a:rPr lang="ar-IQ" sz="3600" dirty="0" smtClean="0">
                <a:cs typeface="Ali_K_Sahifa" pitchFamily="2" charset="-78"/>
              </a:rPr>
            </a:br>
            <a:r>
              <a:rPr lang="ar-IQ" sz="3600" dirty="0">
                <a:cs typeface="Ali_K_Sahifa" pitchFamily="2" charset="-78"/>
              </a:rPr>
              <a:t/>
            </a:r>
            <a:br>
              <a:rPr lang="ar-IQ" sz="3600" dirty="0">
                <a:cs typeface="Ali_K_Sahifa" pitchFamily="2" charset="-78"/>
              </a:rPr>
            </a:br>
            <a:r>
              <a:rPr lang="ar-IQ" sz="3600" dirty="0" smtClean="0">
                <a:cs typeface="Ali_K_Sahifa" pitchFamily="2" charset="-78"/>
              </a:rPr>
              <a:t>ماموَستاى بابةت : شلير نوري صالح </a:t>
            </a:r>
            <a:br>
              <a:rPr lang="ar-IQ" sz="3600" dirty="0" smtClean="0">
                <a:cs typeface="Ali_K_Sahifa" pitchFamily="2" charset="-78"/>
              </a:rPr>
            </a:br>
            <a:r>
              <a:rPr lang="ar-IQ" sz="3600" dirty="0" smtClean="0">
                <a:cs typeface="Ali_K_Sahifa" pitchFamily="2" charset="-78"/>
              </a:rPr>
              <a:t>  </a:t>
            </a:r>
            <a:endParaRPr lang="ar-IQ" sz="36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ar-IQ" sz="4000" dirty="0" smtClean="0">
                <a:cs typeface="Ali_K_Sahifa" pitchFamily="2" charset="-78"/>
              </a:rPr>
              <a:t>كوَرسى يةكةم : 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/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1- رِاثوَرت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 </a:t>
            </a:r>
            <a:r>
              <a:rPr lang="ar-IQ" sz="4000" dirty="0" smtClean="0">
                <a:cs typeface="Ali_K_Sahifa" pitchFamily="2" charset="-78"/>
              </a:rPr>
              <a:t>                          </a:t>
            </a:r>
            <a:r>
              <a:rPr lang="ar-IQ" sz="4000" dirty="0" smtClean="0">
                <a:cs typeface="Ali_K_Sahifa" pitchFamily="2" charset="-78"/>
              </a:rPr>
              <a:t>2- </a:t>
            </a:r>
            <a:r>
              <a:rPr lang="ar-IQ" sz="4000" dirty="0" smtClean="0">
                <a:cs typeface="Ali_K_Sahifa" pitchFamily="2" charset="-78"/>
              </a:rPr>
              <a:t>سيمينار        </a:t>
            </a:r>
            <a:r>
              <a:rPr lang="ar-IQ" sz="4000" dirty="0" smtClean="0">
                <a:cs typeface="Ali_K_Sahifa" pitchFamily="2" charset="-78"/>
              </a:rPr>
              <a:t>        </a:t>
            </a:r>
            <a:r>
              <a:rPr lang="ar-IQ" sz="4000" dirty="0" smtClean="0">
                <a:cs typeface="Ali_K_Sahifa" pitchFamily="2" charset="-78"/>
              </a:rPr>
              <a:t>40 نمرة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  </a:t>
            </a:r>
            <a:r>
              <a:rPr lang="ar-IQ" sz="4000" dirty="0" smtClean="0">
                <a:cs typeface="Ali_K_Sahifa" pitchFamily="2" charset="-78"/>
              </a:rPr>
              <a:t>       3- ضالاكى روَذانة</a:t>
            </a:r>
            <a:r>
              <a:rPr lang="ar-IQ" sz="4000" dirty="0" smtClean="0">
                <a:cs typeface="Ali_K_Sahifa" pitchFamily="2" charset="-78"/>
              </a:rPr>
              <a:t/>
            </a:r>
            <a:br>
              <a:rPr lang="ar-IQ" sz="4000" dirty="0" smtClean="0">
                <a:cs typeface="Ali_K_Sahifa" pitchFamily="2" charset="-78"/>
              </a:rPr>
            </a:br>
            <a:endParaRPr lang="ar-IQ" sz="4000" dirty="0">
              <a:cs typeface="Ali_K_Sahifa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2000232" y="3143248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2000232" y="4500570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321571" y="3821909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596" y="5715016"/>
            <a:ext cx="828680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تيَبينى : واتا كوَششى سالاَنة (</a:t>
            </a:r>
            <a:r>
              <a:rPr lang="ar-IQ" sz="2800" dirty="0" smtClean="0">
                <a:solidFill>
                  <a:schemeClr val="tx1"/>
                </a:solidFill>
                <a:cs typeface="Ali-A-Sahifa" pitchFamily="2" charset="-78"/>
              </a:rPr>
              <a:t>السعي السنوي</a:t>
            </a:r>
            <a:r>
              <a:rPr lang="ar-IQ" sz="2800" dirty="0" smtClean="0">
                <a:solidFill>
                  <a:schemeClr val="tx1"/>
                </a:solidFill>
                <a:cs typeface="Ali_K_Sahifa" pitchFamily="2" charset="-78"/>
              </a:rPr>
              <a:t>) لةسةر 40 نمرةية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ar-IQ" sz="4000" dirty="0" smtClean="0">
                <a:cs typeface="Ali_K_Sahifa" pitchFamily="2" charset="-78"/>
              </a:rPr>
              <a:t>كوَرسى دووةم : 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/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                  1- ديبةتى ئةكاديمي     -    40 نمرة </a:t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/>
            </a:r>
            <a:br>
              <a:rPr lang="ar-IQ" sz="4000" dirty="0" smtClean="0">
                <a:cs typeface="Ali_K_Sahifa" pitchFamily="2" charset="-78"/>
              </a:rPr>
            </a:br>
            <a:r>
              <a:rPr lang="ar-IQ" sz="4000" dirty="0" smtClean="0">
                <a:cs typeface="Ali_K_Sahifa" pitchFamily="2" charset="-78"/>
              </a:rPr>
              <a:t>2-ثوَستةرى ئةكاديمي </a:t>
            </a: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endParaRPr lang="ar-IQ" sz="6000" dirty="0">
              <a:cs typeface="Ali_K_Sahifa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2108183" y="4392619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2000232" y="3714752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2428860" y="507207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0034" y="3571876"/>
            <a:ext cx="192882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  <a:cs typeface="Ali_K_Sahifa" pitchFamily="2" charset="-78"/>
              </a:rPr>
              <a:t>10 نمرة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4786322"/>
            <a:ext cx="192882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  <a:cs typeface="Ali_K_Sahifa" pitchFamily="2" charset="-78"/>
              </a:rPr>
              <a:t>10 نمرة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472" y="5715016"/>
            <a:ext cx="814393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>
                <a:solidFill>
                  <a:schemeClr val="tx1"/>
                </a:solidFill>
                <a:cs typeface="Ali_K_Sahifa" pitchFamily="2" charset="-78"/>
              </a:rPr>
              <a:t>تيَبينى : واتا تاقيكردنةوةى كوَتايى سالَ لةسةر 60 نمرةية </a:t>
            </a:r>
          </a:p>
          <a:p>
            <a:pPr algn="ct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</p:spPr>
        <p:txBody>
          <a:bodyPr>
            <a:noAutofit/>
          </a:bodyPr>
          <a:lstStyle/>
          <a:p>
            <a:pPr algn="r"/>
            <a:r>
              <a:rPr lang="ar-IQ" sz="3600" dirty="0" smtClean="0">
                <a:cs typeface="Ali_K_Sahifa" pitchFamily="2" charset="-78"/>
              </a:rPr>
              <a:t>كوَرسى دووةم :</a:t>
            </a:r>
            <a:br>
              <a:rPr lang="ar-IQ" sz="3600" dirty="0" smtClean="0">
                <a:cs typeface="Ali_K_Sahifa" pitchFamily="2" charset="-78"/>
              </a:rPr>
            </a:br>
            <a:r>
              <a:rPr lang="ar-IQ" sz="3600" dirty="0" smtClean="0">
                <a:cs typeface="Ali_K_Sahifa" pitchFamily="2" charset="-78"/>
              </a:rPr>
              <a:t/>
            </a:r>
            <a:br>
              <a:rPr lang="ar-IQ" sz="3600" dirty="0" smtClean="0">
                <a:cs typeface="Ali_K_Sahifa" pitchFamily="2" charset="-78"/>
              </a:rPr>
            </a:br>
            <a:r>
              <a:rPr lang="ar-IQ" sz="3600" dirty="0" smtClean="0">
                <a:cs typeface="Ali_K_Sahifa" pitchFamily="2" charset="-78"/>
              </a:rPr>
              <a:t> 1- ديبةتى ئةكاديمي     :    40 نمرة </a:t>
            </a:r>
            <a:br>
              <a:rPr lang="ar-IQ" sz="3600" dirty="0" smtClean="0">
                <a:cs typeface="Ali_K_Sahifa" pitchFamily="2" charset="-78"/>
              </a:rPr>
            </a:b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2357430"/>
            <a:ext cx="6400800" cy="278130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IQ" sz="4200" dirty="0" smtClean="0">
                <a:solidFill>
                  <a:schemeClr val="tx1"/>
                </a:solidFill>
                <a:cs typeface="Ali_K_Sahifa" pitchFamily="2" charset="-78"/>
              </a:rPr>
              <a:t>2-ثوَستةرى ئةكاديمي  :</a:t>
            </a:r>
          </a:p>
          <a:p>
            <a:pPr algn="r"/>
            <a:r>
              <a:rPr lang="ar-IQ" sz="4200" dirty="0" smtClean="0">
                <a:solidFill>
                  <a:schemeClr val="tx1"/>
                </a:solidFill>
                <a:cs typeface="Ali_K_Sahifa" pitchFamily="2" charset="-78"/>
              </a:rPr>
              <a:t>أ  - دروستكردنى بوستة ر  :     10 نمرة </a:t>
            </a:r>
          </a:p>
          <a:p>
            <a:pPr algn="r"/>
            <a:r>
              <a:rPr lang="ar-IQ" sz="4200" dirty="0" smtClean="0">
                <a:solidFill>
                  <a:schemeClr val="tx1"/>
                </a:solidFill>
                <a:cs typeface="Ali_K_Sahifa" pitchFamily="2" charset="-78"/>
              </a:rPr>
              <a:t>ب – شيكردنةوةى بوستة ر  :    10 نمرة</a:t>
            </a:r>
          </a:p>
          <a:p>
            <a:pPr algn="r"/>
            <a:endParaRPr lang="ar-IQ" dirty="0" smtClean="0">
              <a:solidFill>
                <a:schemeClr val="tx1"/>
              </a:solidFill>
              <a:cs typeface="Ali_K_Sahifa" pitchFamily="2" charset="-78"/>
            </a:endParaRPr>
          </a:p>
          <a:p>
            <a:pPr algn="r"/>
            <a:r>
              <a:rPr lang="ar-IQ" sz="4800" dirty="0" smtClean="0">
                <a:solidFill>
                  <a:schemeClr val="tx1"/>
                </a:solidFill>
                <a:cs typeface="Ali_K_Sahifa" pitchFamily="2" charset="-78"/>
              </a:rPr>
              <a:t>كوَى طشتى                    </a:t>
            </a:r>
            <a:r>
              <a:rPr lang="ar-IQ" sz="4800" dirty="0" smtClean="0">
                <a:solidFill>
                  <a:schemeClr val="tx1"/>
                </a:solidFill>
                <a:cs typeface="+mj-cs"/>
              </a:rPr>
              <a:t>= </a:t>
            </a:r>
            <a:r>
              <a:rPr lang="ar-IQ" sz="4800" dirty="0" smtClean="0">
                <a:solidFill>
                  <a:schemeClr val="tx1"/>
                </a:solidFill>
                <a:cs typeface="Ali_K_Sahifa" pitchFamily="2" charset="-78"/>
              </a:rPr>
              <a:t> 60 نمرة</a:t>
            </a:r>
            <a:endParaRPr lang="ar-IQ" sz="48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42976" y="4214818"/>
            <a:ext cx="73581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/>
          <a:lstStyle/>
          <a:p>
            <a:r>
              <a:rPr lang="ar-IQ" dirty="0" smtClean="0">
                <a:cs typeface="Ali_K_Sahifa" pitchFamily="2" charset="-78"/>
              </a:rPr>
              <a:t>تيَبينى : واتا كوَششى سالاَنة (</a:t>
            </a:r>
            <a:r>
              <a:rPr lang="ar-IQ" dirty="0" smtClean="0">
                <a:cs typeface="Ali-A-Sahifa" pitchFamily="2" charset="-78"/>
              </a:rPr>
              <a:t>السعي السنوي</a:t>
            </a:r>
            <a:r>
              <a:rPr lang="ar-IQ" dirty="0" smtClean="0">
                <a:cs typeface="Ali_K_Sahifa" pitchFamily="2" charset="-78"/>
              </a:rPr>
              <a:t>) لةسةر 40 نمرةية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858180" cy="2852742"/>
          </a:xfrm>
        </p:spPr>
        <p:txBody>
          <a:bodyPr>
            <a:normAutofit fontScale="92500" lnSpcReduction="10000"/>
          </a:bodyPr>
          <a:lstStyle/>
          <a:p>
            <a:r>
              <a:rPr lang="ar-IQ" sz="4800" dirty="0" smtClean="0">
                <a:solidFill>
                  <a:schemeClr val="tx1"/>
                </a:solidFill>
                <a:cs typeface="Ali_K_Sahifa" pitchFamily="2" charset="-78"/>
              </a:rPr>
              <a:t>تيَبينى : واتا تاقيكردنةوةى كوَتايى سالَ لةسةر 60 نمرةية </a:t>
            </a:r>
          </a:p>
          <a:p>
            <a:endParaRPr lang="ar-IQ" sz="4400" dirty="0" smtClean="0">
              <a:solidFill>
                <a:schemeClr val="tx1"/>
              </a:solidFill>
              <a:cs typeface="Ali_K_Sahifa" pitchFamily="2" charset="-78"/>
            </a:endParaRPr>
          </a:p>
          <a:p>
            <a:pPr algn="r"/>
            <a:r>
              <a:rPr lang="ar-IQ" sz="5400" dirty="0" smtClean="0">
                <a:solidFill>
                  <a:schemeClr val="tx1"/>
                </a:solidFill>
                <a:cs typeface="Ali_K_Sahifa" pitchFamily="2" charset="-78"/>
              </a:rPr>
              <a:t>كوَى طشتى </a:t>
            </a:r>
            <a:r>
              <a:rPr lang="ar-IQ" sz="5400" dirty="0" smtClean="0">
                <a:solidFill>
                  <a:schemeClr val="tx1"/>
                </a:solidFill>
                <a:cs typeface="+mj-cs"/>
              </a:rPr>
              <a:t>=</a:t>
            </a:r>
            <a:r>
              <a:rPr lang="ar-IQ" sz="5400" dirty="0" smtClean="0">
                <a:solidFill>
                  <a:schemeClr val="tx1"/>
                </a:solidFill>
                <a:cs typeface="Ali_K_Sahifa" pitchFamily="2" charset="-78"/>
              </a:rPr>
              <a:t> 100 نمرة</a:t>
            </a:r>
            <a:endParaRPr lang="en-US" sz="5400" dirty="0" smtClean="0">
              <a:solidFill>
                <a:schemeClr val="tx1"/>
              </a:solidFill>
              <a:cs typeface="Ali_K_Sahifa" pitchFamily="2" charset="-78"/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7E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84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بابةتى كارِامةيية ئةكاديميةكان  - شيكردنةوةى ئةركةكانى بابةتى كارِامةيية ئةكاديميةكان-   بةشى كوَمةلَناسى – قوَناغى يةكةم  ماموَستاى بابةت : شلير نوري صالح    </vt:lpstr>
      <vt:lpstr>كوَرسى يةكةم :   1- رِاثوَرت                            2- سيمينار                40 نمرة          3- ضالاكى روَذانة </vt:lpstr>
      <vt:lpstr>كوَرسى دووةم :                     1- ديبةتى ئةكاديمي     -    40 نمرة   2-ثوَستةرى ئةكاديمي  </vt:lpstr>
      <vt:lpstr>كوَرسى دووةم :   1- ديبةتى ئةكاديمي     :    40 نمرة  </vt:lpstr>
      <vt:lpstr>تيَبينى : واتا كوَششى سالاَنة (السعي السنوي) لةسةر 40 نمرةية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بابةتى كارِامةيية ئةكاديميةكان  بةشى كوَمةلَناسى – قوَناغى يةكةم  ماموَستاى بابةت : شلير نوري صالح</dc:title>
  <dc:creator>MiQDAD</dc:creator>
  <cp:lastModifiedBy>MiQDAD</cp:lastModifiedBy>
  <cp:revision>9</cp:revision>
  <dcterms:created xsi:type="dcterms:W3CDTF">2020-04-25T03:08:16Z</dcterms:created>
  <dcterms:modified xsi:type="dcterms:W3CDTF">2020-05-02T10:05:53Z</dcterms:modified>
</cp:coreProperties>
</file>