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9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C0A4-6B2C-4E07-A358-8B19F4E4035B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CE0B-EA10-4FB4-A8CC-A72AD9221C1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572163"/>
          </a:xfrm>
        </p:spPr>
        <p:txBody>
          <a:bodyPr>
            <a:normAutofit fontScale="90000"/>
          </a:bodyPr>
          <a:lstStyle/>
          <a:p>
            <a:r>
              <a:rPr lang="ar-IQ" sz="6000" dirty="0" smtClean="0">
                <a:cs typeface="Ali_K_Sahifa" pitchFamily="2" charset="-78"/>
              </a:rPr>
              <a:t>بابةتى كارِامةيية ئةكاديميةكان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بةشى كوَمةلَناسى – قوَناغى يةكةم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>
                <a:cs typeface="Ali_K_Sahifa" pitchFamily="2" charset="-78"/>
              </a:rPr>
              <a:t/>
            </a:r>
            <a:br>
              <a:rPr lang="ar-IQ" sz="6000" dirty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ماموَستاى بابةت : شلير نوري صالح 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 </a:t>
            </a:r>
            <a:endParaRPr lang="ar-IQ" sz="60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6000" dirty="0" smtClean="0">
                <a:cs typeface="Ali_K_Sahifa" pitchFamily="2" charset="-78"/>
              </a:rPr>
              <a:t>كوَرسى يةكةم : 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1- رِاثوَرت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 2- سيمينار</a:t>
            </a:r>
            <a:endParaRPr lang="ar-IQ" sz="60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ar-IQ" sz="6000" dirty="0" smtClean="0">
                <a:cs typeface="Ali_K_Sahifa" pitchFamily="2" charset="-78"/>
              </a:rPr>
              <a:t>كوَرسى دووةم : 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1- ديبةتى ئةكاديمي 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 2- ثوَستةرى </a:t>
            </a:r>
            <a:r>
              <a:rPr lang="ar-IQ" sz="6000" dirty="0" smtClean="0">
                <a:cs typeface="Ali_K_Sahifa" pitchFamily="2" charset="-78"/>
              </a:rPr>
              <a:t>ئةكاديمي </a:t>
            </a:r>
            <a:br>
              <a:rPr lang="ar-IQ" sz="6000" dirty="0" smtClean="0">
                <a:cs typeface="Ali_K_Sahifa" pitchFamily="2" charset="-78"/>
              </a:rPr>
            </a:br>
            <a:endParaRPr lang="ar-IQ" sz="60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1- ديبةتى ئةكاديمي :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بةرِيَزان لة وانةى داهاتوو :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5000" dirty="0" smtClean="0">
                <a:cs typeface="Ali_K_Sahifa" pitchFamily="2" charset="-78"/>
              </a:rPr>
              <a:t>ناونيشانى ديبةيتةكان ، ناوى قوتابيانى هةر طروثيَكى ديبةيت ، رِوَلَةكانى قوتابيةكانتان بوَ ئامادة دةكةم بوَ ئةوةى هةر يةكيك لة ئيوة طروثى خوَى بزانى وهةروةها رِوَلَى خوَى بزانى بوَ ئةوةى </a:t>
            </a:r>
            <a:r>
              <a:rPr lang="ar-IQ" sz="5000" dirty="0" smtClean="0">
                <a:cs typeface="Ali_K_Sahifa" pitchFamily="2" charset="-78"/>
              </a:rPr>
              <a:t>رِوَلَةكةى خوَى ئامادة بكات ، هةر وةها بتوانى ثروَظة بكات لةكةلَ ئةندامةكانى ديكةى طروثةكةى لةسةر ديبةيتةكةيان ئةويش لةريَطاى طروثى ظايبةرةوة. </a:t>
            </a:r>
            <a:r>
              <a:rPr lang="ar-IQ" sz="5000" dirty="0" smtClean="0">
                <a:cs typeface="Ali_K_Sahifa" pitchFamily="2" charset="-78"/>
              </a:rPr>
              <a:t>  </a:t>
            </a:r>
            <a:br>
              <a:rPr lang="ar-IQ" sz="5000" dirty="0" smtClean="0">
                <a:cs typeface="Ali_K_Sahifa" pitchFamily="2" charset="-78"/>
              </a:rPr>
            </a:br>
            <a:r>
              <a:rPr lang="ar-IQ" sz="5000" dirty="0" smtClean="0">
                <a:cs typeface="Ali_K_Sahifa" pitchFamily="2" charset="-78"/>
              </a:rPr>
              <a:t/>
            </a:r>
            <a:br>
              <a:rPr lang="ar-IQ" sz="5000" dirty="0" smtClean="0">
                <a:cs typeface="Ali_K_Sahifa" pitchFamily="2" charset="-78"/>
              </a:rPr>
            </a:br>
            <a:r>
              <a:rPr lang="ar-IQ" sz="5000" dirty="0" smtClean="0">
                <a:cs typeface="Ali_K_Sahifa" pitchFamily="2" charset="-78"/>
              </a:rPr>
              <a:t>  </a:t>
            </a:r>
            <a:r>
              <a:rPr lang="ar-IQ" sz="5000" dirty="0" smtClean="0">
                <a:cs typeface="Ali_K_Sahifa" pitchFamily="2" charset="-78"/>
              </a:rPr>
              <a:t/>
            </a:r>
            <a:br>
              <a:rPr lang="ar-IQ" sz="5000" dirty="0" smtClean="0">
                <a:cs typeface="Ali_K_Sahifa" pitchFamily="2" charset="-78"/>
              </a:rPr>
            </a:br>
            <a:endParaRPr lang="ar-IQ" sz="50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ar-IQ" sz="6000" dirty="0" smtClean="0">
                <a:cs typeface="Ali_K_Sahifa" pitchFamily="2" charset="-78"/>
              </a:rPr>
              <a:t/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2- ثوَستةرى </a:t>
            </a:r>
            <a:r>
              <a:rPr lang="ar-IQ" sz="6000" dirty="0" smtClean="0">
                <a:cs typeface="Ali_K_Sahifa" pitchFamily="2" charset="-78"/>
              </a:rPr>
              <a:t>ئةكاديمي :</a:t>
            </a:r>
            <a:br>
              <a:rPr lang="ar-IQ" sz="6000" dirty="0" smtClean="0">
                <a:cs typeface="Ali_K_Sahifa" pitchFamily="2" charset="-78"/>
              </a:rPr>
            </a:br>
            <a:r>
              <a:rPr lang="ar-IQ" sz="6000" dirty="0" smtClean="0">
                <a:cs typeface="Ali_K_Sahifa" pitchFamily="2" charset="-78"/>
              </a:rPr>
              <a:t> بةرِيَزان لة وانةكانى داهاتوو : باسة ضوَنيتى دروستكردنى ثوَستةرى ئةكاديميتان بوَ دةكةم ، ثيَويستة لةسةر هةر طروثيَكى ديبةت ثوَستةريَكى ئةكاديمي دروست بكةن ، ئةم ثوَستةرةش طوزارشت لة بابةتى ديبةيتةكةيان دةكات بة باسكردن و وينةكيَشان . </a:t>
            </a:r>
            <a:r>
              <a:rPr lang="ar-IQ" sz="5300" dirty="0" smtClean="0">
                <a:cs typeface="Ali_K_Sahifa" pitchFamily="2" charset="-78"/>
              </a:rPr>
              <a:t/>
            </a:r>
            <a:br>
              <a:rPr lang="ar-IQ" sz="5300" dirty="0" smtClean="0">
                <a:cs typeface="Ali_K_Sahifa" pitchFamily="2" charset="-78"/>
              </a:rPr>
            </a:br>
            <a:r>
              <a:rPr lang="ar-IQ" sz="5300" dirty="0" smtClean="0">
                <a:cs typeface="Ali_K_Sahifa" pitchFamily="2" charset="-78"/>
              </a:rPr>
              <a:t> </a:t>
            </a:r>
            <a:br>
              <a:rPr lang="ar-IQ" sz="5300" dirty="0" smtClean="0">
                <a:cs typeface="Ali_K_Sahifa" pitchFamily="2" charset="-78"/>
              </a:rPr>
            </a:br>
            <a:endParaRPr lang="ar-IQ" sz="5300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7E0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بابةتى كارِامةيية ئةكاديميةكان  بةشى كوَمةلَناسى – قوَناغى يةكةم  ماموَستاى بابةت : شلير نوري صالح    </vt:lpstr>
      <vt:lpstr>كوَرسى يةكةم :   1- رِاثوَرت    2- سيمينار</vt:lpstr>
      <vt:lpstr>كوَرسى دووةم :   1- ديبةتى ئةكاديمي     2- ثوَستةرى ئةكاديمي  </vt:lpstr>
      <vt:lpstr>  1- ديبةتى ئةكاديمي : بةرِيَزان لة وانةى داهاتوو : ناونيشانى ديبةيتةكان ، ناوى قوتابيانى هةر طروثيَكى ديبةيت ، رِوَلَةكانى قوتابيةكانتان بوَ ئامادة دةكةم بوَ ئةوةى هةر يةكيك لة ئيوة طروثى خوَى بزانى وهةروةها رِوَلَى خوَى بزانى بوَ ئةوةى رِوَلَةكةى خوَى ئامادة بكات ، هةر وةها بتوانى ثروَظة بكات لةكةلَ ئةندامةكانى ديكةى طروثةكةى لةسةر ديبةيتةكةيان ئةويش لةريَطاى طروثى ظايبةرةوة.        </vt:lpstr>
      <vt:lpstr>  2- ثوَستةرى ئةكاديمي :  بةرِيَزان لة وانةكانى داهاتوو : باسة ضوَنيتى دروستكردنى ثوَستةرى ئةكاديميتان بوَ دةكةم ، ثيَويستة لةسةر هةر طروثيَكى ديبةت ثوَستةريَكى ئةكاديمي دروست بكةن ، ئةم ثوَستةرةش طوزارشت لة بابةتى ديبةيتةكةيان دةكات بة باسكردن و وينةكيَشان 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بابةتى كارِامةيية ئةكاديميةكان  بةشى كوَمةلَناسى – قوَناغى يةكةم  ماموَستاى بابةت : شلير نوري صالح    </dc:title>
  <dc:creator>MiQDAD</dc:creator>
  <cp:lastModifiedBy>MiQDAD</cp:lastModifiedBy>
  <cp:revision>1</cp:revision>
  <dcterms:created xsi:type="dcterms:W3CDTF">2020-04-25T03:08:16Z</dcterms:created>
  <dcterms:modified xsi:type="dcterms:W3CDTF">2020-04-25T03:36:44Z</dcterms:modified>
</cp:coreProperties>
</file>