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3" d="100"/>
          <a:sy n="33" d="100"/>
        </p:scale>
        <p:origin x="-1550" y="-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B7258-FA20-470D-A19C-7E9C5AFCF4C2}" type="datetimeFigureOut">
              <a:rPr lang="ar-IQ" smtClean="0"/>
              <a:t>25/03/1440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804AE-A8B7-42BE-A881-70DC7CF8D795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8" y="285720"/>
            <a:ext cx="6286544" cy="8501122"/>
          </a:xfrm>
        </p:spPr>
        <p:txBody>
          <a:bodyPr>
            <a:normAutofit fontScale="90000"/>
          </a:bodyPr>
          <a:lstStyle/>
          <a:p>
            <a:pPr algn="r"/>
            <a:r>
              <a:rPr lang="ar-IQ" sz="4000" b="1" u="sng" dirty="0">
                <a:cs typeface="Zanest _ Dyar Bakr" pitchFamily="2" charset="-78"/>
              </a:rPr>
              <a:t>بابةتةكانى ديبةيت </a:t>
            </a:r>
            <a:r>
              <a:rPr lang="ar-IQ" sz="4000" b="1" u="sng" dirty="0" smtClean="0">
                <a:cs typeface="Zanest _ Dyar Bakr" pitchFamily="2" charset="-78"/>
              </a:rPr>
              <a:t>:</a:t>
            </a:r>
            <a:r>
              <a:rPr lang="ar-IQ" sz="3000" dirty="0" smtClean="0">
                <a:cs typeface="Zanest _ Dyar Bakr" pitchFamily="2" charset="-78"/>
              </a:rPr>
              <a:t/>
            </a:r>
            <a:br>
              <a:rPr lang="ar-IQ" sz="3000" dirty="0" smtClean="0">
                <a:cs typeface="Zanest _ Dyar Bakr" pitchFamily="2" charset="-78"/>
              </a:rPr>
            </a:br>
            <a:r>
              <a:rPr lang="en-US" sz="3000" dirty="0">
                <a:cs typeface="Zanest _ Dyar Bakr" pitchFamily="2" charset="-78"/>
              </a:rPr>
              <a:t/>
            </a:r>
            <a:br>
              <a:rPr lang="en-US" sz="3000" dirty="0">
                <a:cs typeface="Zanest _ Dyar Bakr" pitchFamily="2" charset="-78"/>
              </a:rPr>
            </a:br>
            <a:r>
              <a:rPr lang="ar-IQ" sz="3600" b="1" dirty="0">
                <a:cs typeface="Zanest _ Dyar Bakr" pitchFamily="2" charset="-78"/>
              </a:rPr>
              <a:t>1- كاريطةرية ئةريَنى ونةريَنيةكانى دراما تةلةفزيونية دوَبلاذكراوةكان.</a:t>
            </a:r>
            <a:r>
              <a:rPr lang="en-US" sz="3600" b="1" dirty="0">
                <a:cs typeface="Zanest _ Dyar Bakr" pitchFamily="2" charset="-78"/>
              </a:rPr>
              <a:t/>
            </a:r>
            <a:br>
              <a:rPr lang="en-US" sz="3600" b="1" dirty="0">
                <a:cs typeface="Zanest _ Dyar Bakr" pitchFamily="2" charset="-78"/>
              </a:rPr>
            </a:br>
            <a:r>
              <a:rPr lang="ar-IQ" sz="3600" b="1" dirty="0">
                <a:cs typeface="Zanest _ Dyar Bakr" pitchFamily="2" charset="-78"/>
              </a:rPr>
              <a:t>2- هوَكارةكانى خوَكوشتنى ئافرةت وثياو لة كوَمةلَطاى كوردى.</a:t>
            </a:r>
            <a:r>
              <a:rPr lang="en-US" sz="3600" b="1" dirty="0">
                <a:cs typeface="Zanest _ Dyar Bakr" pitchFamily="2" charset="-78"/>
              </a:rPr>
              <a:t/>
            </a:r>
            <a:br>
              <a:rPr lang="en-US" sz="3600" b="1" dirty="0">
                <a:cs typeface="Zanest _ Dyar Bakr" pitchFamily="2" charset="-78"/>
              </a:rPr>
            </a:br>
            <a:r>
              <a:rPr lang="ar-IQ" sz="3600" b="1" dirty="0">
                <a:cs typeface="Zanest _ Dyar Bakr" pitchFamily="2" charset="-78"/>
              </a:rPr>
              <a:t>3- كاريطةرية ئةريَنى ونةريَنيةكانى بةكارهيَناى توَرِة كوَمةلاَيةتيةكان ( فيس بوك ، ئينيستطرام ، يوتيوب ، ظايبةر ، سناث ضات).</a:t>
            </a:r>
            <a:r>
              <a:rPr lang="en-US" sz="3600" b="1" dirty="0">
                <a:cs typeface="Zanest _ Dyar Bakr" pitchFamily="2" charset="-78"/>
              </a:rPr>
              <a:t/>
            </a:r>
            <a:br>
              <a:rPr lang="en-US" sz="3600" b="1" dirty="0">
                <a:cs typeface="Zanest _ Dyar Bakr" pitchFamily="2" charset="-78"/>
              </a:rPr>
            </a:br>
            <a:r>
              <a:rPr lang="ar-IQ" sz="3600" b="1" dirty="0">
                <a:cs typeface="Zanest _ Dyar Bakr" pitchFamily="2" charset="-78"/>
              </a:rPr>
              <a:t>4- لايةنة ئةريَنى ونةريَنيةكانى قةيرانى دارايى وضوَنيةتى خوَطونجاندنى خيَزانى كوردى لةطةلَ هةلومةرجى (بارودوَخى) قةيران.</a:t>
            </a:r>
            <a:r>
              <a:rPr lang="en-US" sz="3600" b="1" dirty="0">
                <a:cs typeface="Zanest _ Dyar Bakr" pitchFamily="2" charset="-78"/>
              </a:rPr>
              <a:t/>
            </a:r>
            <a:br>
              <a:rPr lang="en-US" sz="3600" b="1" dirty="0">
                <a:cs typeface="Zanest _ Dyar Bakr" pitchFamily="2" charset="-78"/>
              </a:rPr>
            </a:br>
            <a:r>
              <a:rPr lang="ar-IQ" sz="3600" b="1" dirty="0">
                <a:cs typeface="Zanest _ Dyar Bakr" pitchFamily="2" charset="-78"/>
              </a:rPr>
              <a:t>5- هوَكارةكانى سةركةوتن وسةرنةكةوتنى هاوسةرطيرى لة كوَمةلَطاى كوردى.</a:t>
            </a:r>
            <a:r>
              <a:rPr lang="en-US" sz="3600" b="1" dirty="0">
                <a:cs typeface="Zanest _ Dyar Bakr" pitchFamily="2" charset="-78"/>
              </a:rPr>
              <a:t/>
            </a:r>
            <a:br>
              <a:rPr lang="en-US" sz="3600" b="1" dirty="0">
                <a:cs typeface="Zanest _ Dyar Bakr" pitchFamily="2" charset="-78"/>
              </a:rPr>
            </a:br>
            <a:r>
              <a:rPr lang="ar-IQ" sz="3600" b="1" dirty="0">
                <a:cs typeface="Zanest _ Dyar Bakr" pitchFamily="2" charset="-78"/>
              </a:rPr>
              <a:t>6- ثةيوةنديةكانى هةردوو رةطةز لةناو زانكوَ وكيَشة كوَمةلاَيةتى ودةروونيةكانى ثةيوةست بةو ثةيوةنديانة وهوَكارةكانى ئةو كيَشانة.</a:t>
            </a:r>
            <a:r>
              <a:rPr lang="en-US" sz="3600" b="1" dirty="0">
                <a:cs typeface="Zanest _ Dyar Bakr" pitchFamily="2" charset="-78"/>
              </a:rPr>
              <a:t/>
            </a:r>
            <a:br>
              <a:rPr lang="en-US" sz="3600" b="1" dirty="0">
                <a:cs typeface="Zanest _ Dyar Bakr" pitchFamily="2" charset="-78"/>
              </a:rPr>
            </a:br>
            <a:endParaRPr lang="ar-IQ" sz="3600" b="1" dirty="0">
              <a:cs typeface="Zanest _ Dyar Bak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35</TotalTime>
  <Words>3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بابةتةكانى ديبةيت :  1- كاريطةرية ئةريَنى ونةريَنيةكانى دراما تةلةفزيونية دوَبلاذكراوةكان. 2- هوَكارةكانى خوَكوشتنى ئافرةت وثياو لة كوَمةلَطاى كوردى. 3- كاريطةرية ئةريَنى ونةريَنيةكانى بةكارهيَناى توَرِة كوَمةلاَيةتيةكان ( فيس بوك ، ئينيستطرام ، يوتيوب ، ظايبةر ، سناث ضات). 4- لايةنة ئةريَنى ونةريَنيةكانى قةيرانى دارايى وضوَنيةتى خوَطونجاندنى خيَزانى كوردى لةطةلَ هةلومةرجى (بارودوَخى) قةيران. 5- هوَكارةكانى سةركةوتن وسةرنةكةوتنى هاوسةرطيرى لة كوَمةلَطاى كوردى. 6- ثةيوةنديةكانى هةردوو رةطةز لةناو زانكوَ وكيَشة كوَمةلاَيةتى ودةروونيةكانى ثةيوةست بةو ثةيوةنديانة وهوَكارةكانى ئةو كيَشانة.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بابةتةكانى ديبةيت :  1- كاريطةرية ئةريَنى ونةريَنيةكانى دراما تةلةفزيونية دوَبلاذكراوةكان. 2- هوَكارةكانى خوَكوشتنى ئافرةت وثياو لة كوَمةلَطاى كوردى. 3- كاريطةرية ئةريَنى ونةريَنيةكانى بةكارهيَناى توَرِة كوَمةلاَيةتيةكان ( فيس بوك ، ئينيستطرام ، يوتيوب ، ظايبةر ، سناث ضات). 4- لايةنة ئةريَنى ونةريَنيةكانى قةيرانى دارايى وضوَنيةتى خوَطونجاندنى خيَزانى كوردى لةطةلَ هةلومةرجى (بارودوَخى) قةيران. 5- هوَكارةكانى سةركةوتن وسةرنةكةوتنى هاوسةرطيرى لة كوَمةلَطاى كوردى. 6- ثةيوةنديةكانى هةردوو رةطةز لةناو زانكوَ وكيَشة كوَمةلاَيةتى ودةروونيةكانى ثةيوةست بةو ثةيوةنديانة وهوَكارةكانى ئةو كيَشانة. </dc:title>
  <dc:creator>MiQDAD</dc:creator>
  <cp:lastModifiedBy>MiQDAD</cp:lastModifiedBy>
  <cp:revision>3</cp:revision>
  <dcterms:created xsi:type="dcterms:W3CDTF">2018-12-03T16:07:44Z</dcterms:created>
  <dcterms:modified xsi:type="dcterms:W3CDTF">2018-12-03T16:43:18Z</dcterms:modified>
</cp:coreProperties>
</file>