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6858000" cy="9144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>
        <p:scale>
          <a:sx n="100" d="100"/>
          <a:sy n="100" d="100"/>
        </p:scale>
        <p:origin x="-62" y="18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5008-461A-45FF-B445-281DEDBAF7F3}" type="datetimeFigureOut">
              <a:rPr lang="ar-IQ" smtClean="0"/>
              <a:pPr/>
              <a:t>02/03/1440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FD690-C38D-4DD0-8511-2D461BC4BD1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5008-461A-45FF-B445-281DEDBAF7F3}" type="datetimeFigureOut">
              <a:rPr lang="ar-IQ" smtClean="0"/>
              <a:pPr/>
              <a:t>02/03/1440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FD690-C38D-4DD0-8511-2D461BC4BD1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5008-461A-45FF-B445-281DEDBAF7F3}" type="datetimeFigureOut">
              <a:rPr lang="ar-IQ" smtClean="0"/>
              <a:pPr/>
              <a:t>02/03/1440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FD690-C38D-4DD0-8511-2D461BC4BD1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5008-461A-45FF-B445-281DEDBAF7F3}" type="datetimeFigureOut">
              <a:rPr lang="ar-IQ" smtClean="0"/>
              <a:pPr/>
              <a:t>02/03/1440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FD690-C38D-4DD0-8511-2D461BC4BD1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5008-461A-45FF-B445-281DEDBAF7F3}" type="datetimeFigureOut">
              <a:rPr lang="ar-IQ" smtClean="0"/>
              <a:pPr/>
              <a:t>02/03/1440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FD690-C38D-4DD0-8511-2D461BC4BD1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5008-461A-45FF-B445-281DEDBAF7F3}" type="datetimeFigureOut">
              <a:rPr lang="ar-IQ" smtClean="0"/>
              <a:pPr/>
              <a:t>02/03/1440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FD690-C38D-4DD0-8511-2D461BC4BD1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5008-461A-45FF-B445-281DEDBAF7F3}" type="datetimeFigureOut">
              <a:rPr lang="ar-IQ" smtClean="0"/>
              <a:pPr/>
              <a:t>02/03/1440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FD690-C38D-4DD0-8511-2D461BC4BD1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5008-461A-45FF-B445-281DEDBAF7F3}" type="datetimeFigureOut">
              <a:rPr lang="ar-IQ" smtClean="0"/>
              <a:pPr/>
              <a:t>02/03/1440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FD690-C38D-4DD0-8511-2D461BC4BD1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5008-461A-45FF-B445-281DEDBAF7F3}" type="datetimeFigureOut">
              <a:rPr lang="ar-IQ" smtClean="0"/>
              <a:pPr/>
              <a:t>02/03/1440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FD690-C38D-4DD0-8511-2D461BC4BD1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5008-461A-45FF-B445-281DEDBAF7F3}" type="datetimeFigureOut">
              <a:rPr lang="ar-IQ" smtClean="0"/>
              <a:pPr/>
              <a:t>02/03/1440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FD690-C38D-4DD0-8511-2D461BC4BD1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5008-461A-45FF-B445-281DEDBAF7F3}" type="datetimeFigureOut">
              <a:rPr lang="ar-IQ" smtClean="0"/>
              <a:pPr/>
              <a:t>02/03/1440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FD690-C38D-4DD0-8511-2D461BC4BD1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F5008-461A-45FF-B445-281DEDBAF7F3}" type="datetimeFigureOut">
              <a:rPr lang="ar-IQ" smtClean="0"/>
              <a:pPr/>
              <a:t>02/03/1440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FD690-C38D-4DD0-8511-2D461BC4BD1D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14350" y="214282"/>
            <a:ext cx="5829300" cy="8548747"/>
          </a:xfrm>
        </p:spPr>
        <p:txBody>
          <a:bodyPr>
            <a:normAutofit/>
          </a:bodyPr>
          <a:lstStyle/>
          <a:p>
            <a:pPr algn="r"/>
            <a:r>
              <a:rPr lang="ar-IQ" sz="1800" dirty="0" smtClean="0">
                <a:cs typeface="Zanest _ Dyar Bakr" pitchFamily="2" charset="-78"/>
              </a:rPr>
              <a:t>وةزارةتى </a:t>
            </a:r>
            <a:r>
              <a:rPr lang="ar-IQ" sz="1800" dirty="0">
                <a:cs typeface="Zanest _ Dyar Bakr" pitchFamily="2" charset="-78"/>
              </a:rPr>
              <a:t>خويَندنى بالاَ وتويَذينةوةى زانستى</a:t>
            </a:r>
            <a:r>
              <a:rPr lang="en-US" sz="1800" dirty="0">
                <a:cs typeface="Zanest _ Dyar Bakr" pitchFamily="2" charset="-78"/>
              </a:rPr>
              <a:t/>
            </a:r>
            <a:br>
              <a:rPr lang="en-US" sz="1800" dirty="0">
                <a:cs typeface="Zanest _ Dyar Bakr" pitchFamily="2" charset="-78"/>
              </a:rPr>
            </a:br>
            <a:r>
              <a:rPr lang="ar-IQ" sz="1800" dirty="0">
                <a:cs typeface="Zanest _ Dyar Bakr" pitchFamily="2" charset="-78"/>
              </a:rPr>
              <a:t>سةروَكايةتى زانكوى سةلاحةددين</a:t>
            </a:r>
            <a:r>
              <a:rPr lang="en-US" sz="1800" dirty="0">
                <a:cs typeface="Zanest _ Dyar Bakr" pitchFamily="2" charset="-78"/>
              </a:rPr>
              <a:t/>
            </a:r>
            <a:br>
              <a:rPr lang="en-US" sz="1800" dirty="0">
                <a:cs typeface="Zanest _ Dyar Bakr" pitchFamily="2" charset="-78"/>
              </a:rPr>
            </a:br>
            <a:r>
              <a:rPr lang="ar-IQ" sz="1800" dirty="0">
                <a:cs typeface="Zanest _ Dyar Bakr" pitchFamily="2" charset="-78"/>
              </a:rPr>
              <a:t>بةشى كوَمةلَناسى</a:t>
            </a:r>
            <a:r>
              <a:rPr lang="en-US" dirty="0"/>
              <a:t/>
            </a:r>
            <a:br>
              <a:rPr lang="en-US" dirty="0"/>
            </a:br>
            <a:r>
              <a:rPr lang="ar-IQ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ar-IQ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ar-IQ" sz="2400" dirty="0">
                <a:cs typeface="Zanest _ Dyar Bakr" pitchFamily="2" charset="-78"/>
              </a:rPr>
              <a:t>رِاثوَرتيَك بة ناونيشانى :</a:t>
            </a:r>
            <a:r>
              <a:rPr lang="en-US" sz="1800" dirty="0">
                <a:cs typeface="Zanest _ Dyar Bakr" pitchFamily="2" charset="-78"/>
              </a:rPr>
              <a:t/>
            </a:r>
            <a:br>
              <a:rPr lang="en-US" sz="1800" dirty="0">
                <a:cs typeface="Zanest _ Dyar Bakr" pitchFamily="2" charset="-78"/>
              </a:rPr>
            </a:br>
            <a:r>
              <a:rPr lang="ar-IQ" sz="1800" dirty="0">
                <a:cs typeface="Zanest _ Dyar Bakr" pitchFamily="2" charset="-78"/>
              </a:rPr>
              <a:t> </a:t>
            </a:r>
            <a:r>
              <a:rPr lang="en-US" sz="1800" dirty="0">
                <a:cs typeface="Zanest _ Dyar Bakr" pitchFamily="2" charset="-78"/>
              </a:rPr>
              <a:t/>
            </a:r>
            <a:br>
              <a:rPr lang="en-US" sz="1800" dirty="0">
                <a:cs typeface="Zanest _ Dyar Bakr" pitchFamily="2" charset="-78"/>
              </a:rPr>
            </a:br>
            <a:r>
              <a:rPr lang="ar-IQ" sz="1800" dirty="0" smtClean="0">
                <a:cs typeface="Zanest _ Dyar Bakr" pitchFamily="2" charset="-78"/>
              </a:rPr>
              <a:t>                                             </a:t>
            </a:r>
            <a:r>
              <a:rPr lang="ar-IQ" sz="4000" dirty="0" smtClean="0">
                <a:cs typeface="Zanest _ Dyar Bakr" pitchFamily="2" charset="-78"/>
              </a:rPr>
              <a:t>ديادةى </a:t>
            </a:r>
            <a:r>
              <a:rPr lang="ar-IQ" sz="4000" dirty="0">
                <a:cs typeface="Zanest _ Dyar Bakr" pitchFamily="2" charset="-78"/>
              </a:rPr>
              <a:t>سوالَكردن</a:t>
            </a:r>
            <a:r>
              <a:rPr lang="en-US" sz="1800" dirty="0">
                <a:cs typeface="Zanest _ Dyar Bakr" pitchFamily="2" charset="-78"/>
              </a:rPr>
              <a:t/>
            </a:r>
            <a:br>
              <a:rPr lang="en-US" sz="1800" dirty="0">
                <a:cs typeface="Zanest _ Dyar Bakr" pitchFamily="2" charset="-78"/>
              </a:rPr>
            </a:br>
            <a:r>
              <a:rPr lang="ar-IQ" sz="1800" dirty="0">
                <a:cs typeface="Zanest _ Dyar Bakr" pitchFamily="2" charset="-78"/>
              </a:rPr>
              <a:t> </a:t>
            </a:r>
            <a:r>
              <a:rPr lang="en-US" sz="1800" dirty="0">
                <a:cs typeface="Zanest _ Dyar Bakr" pitchFamily="2" charset="-78"/>
              </a:rPr>
              <a:t/>
            </a:r>
            <a:br>
              <a:rPr lang="en-US" sz="1800" dirty="0">
                <a:cs typeface="Zanest _ Dyar Bakr" pitchFamily="2" charset="-78"/>
              </a:rPr>
            </a:br>
            <a:r>
              <a:rPr lang="ar-IQ" sz="1800" dirty="0">
                <a:cs typeface="Zanest _ Dyar Bakr" pitchFamily="2" charset="-78"/>
              </a:rPr>
              <a:t> </a:t>
            </a:r>
            <a:r>
              <a:rPr lang="en-US" sz="1800" dirty="0">
                <a:cs typeface="Zanest _ Dyar Bakr" pitchFamily="2" charset="-78"/>
              </a:rPr>
              <a:t/>
            </a:r>
            <a:br>
              <a:rPr lang="en-US" sz="1800" dirty="0">
                <a:cs typeface="Zanest _ Dyar Bakr" pitchFamily="2" charset="-78"/>
              </a:rPr>
            </a:br>
            <a:r>
              <a:rPr lang="ar-IQ" sz="1800" dirty="0">
                <a:cs typeface="Zanest _ Dyar Bakr" pitchFamily="2" charset="-78"/>
              </a:rPr>
              <a:t> </a:t>
            </a:r>
            <a:r>
              <a:rPr lang="en-US" sz="1800" dirty="0">
                <a:cs typeface="Zanest _ Dyar Bakr" pitchFamily="2" charset="-78"/>
              </a:rPr>
              <a:t/>
            </a:r>
            <a:br>
              <a:rPr lang="en-US" sz="1800" dirty="0">
                <a:cs typeface="Zanest _ Dyar Bakr" pitchFamily="2" charset="-78"/>
              </a:rPr>
            </a:br>
            <a:r>
              <a:rPr lang="ar-IQ" sz="1800" dirty="0">
                <a:cs typeface="Zanest _ Dyar Bakr" pitchFamily="2" charset="-78"/>
              </a:rPr>
              <a:t> </a:t>
            </a:r>
            <a:r>
              <a:rPr lang="en-US" sz="1800" dirty="0">
                <a:cs typeface="Zanest _ Dyar Bakr" pitchFamily="2" charset="-78"/>
              </a:rPr>
              <a:t/>
            </a:r>
            <a:br>
              <a:rPr lang="en-US" sz="1800" dirty="0">
                <a:cs typeface="Zanest _ Dyar Bakr" pitchFamily="2" charset="-78"/>
              </a:rPr>
            </a:br>
            <a:r>
              <a:rPr lang="ar-IQ" sz="1800" dirty="0">
                <a:cs typeface="Zanest _ Dyar Bakr" pitchFamily="2" charset="-78"/>
              </a:rPr>
              <a:t> </a:t>
            </a:r>
            <a:r>
              <a:rPr lang="en-US" sz="1800" dirty="0">
                <a:cs typeface="Zanest _ Dyar Bakr" pitchFamily="2" charset="-78"/>
              </a:rPr>
              <a:t/>
            </a:r>
            <a:br>
              <a:rPr lang="en-US" sz="1800" dirty="0">
                <a:cs typeface="Zanest _ Dyar Bakr" pitchFamily="2" charset="-78"/>
              </a:rPr>
            </a:br>
            <a:r>
              <a:rPr lang="ar-IQ" sz="1800" dirty="0">
                <a:cs typeface="Zanest _ Dyar Bakr" pitchFamily="2" charset="-78"/>
              </a:rPr>
              <a:t>ئامادةكراوة لة لايةن قوتابى :                               </a:t>
            </a:r>
            <a:r>
              <a:rPr lang="ar-IQ" sz="1800" dirty="0" smtClean="0">
                <a:cs typeface="Zanest _ Dyar Bakr" pitchFamily="2" charset="-78"/>
              </a:rPr>
              <a:t>                  </a:t>
            </a:r>
            <a:r>
              <a:rPr lang="ar-IQ" sz="1800" dirty="0">
                <a:cs typeface="Zanest _ Dyar Bakr" pitchFamily="2" charset="-78"/>
              </a:rPr>
              <a:t>بةسةرثةرشتى كردنى ماموستا :</a:t>
            </a:r>
            <a:r>
              <a:rPr lang="en-US" sz="1800" dirty="0">
                <a:cs typeface="Zanest _ Dyar Bakr" pitchFamily="2" charset="-78"/>
              </a:rPr>
              <a:t/>
            </a:r>
            <a:br>
              <a:rPr lang="en-US" sz="1800" dirty="0">
                <a:cs typeface="Zanest _ Dyar Bakr" pitchFamily="2" charset="-78"/>
              </a:rPr>
            </a:br>
            <a:r>
              <a:rPr lang="ar-IQ" sz="1800" dirty="0">
                <a:cs typeface="Zanest _ Dyar Bakr" pitchFamily="2" charset="-78"/>
              </a:rPr>
              <a:t>                                                                           </a:t>
            </a:r>
            <a:r>
              <a:rPr lang="ar-IQ" sz="1800" dirty="0" smtClean="0">
                <a:cs typeface="Zanest _ Dyar Bakr" pitchFamily="2" charset="-78"/>
              </a:rPr>
              <a:t>                          </a:t>
            </a:r>
            <a:r>
              <a:rPr lang="ar-IQ" sz="1800" dirty="0">
                <a:cs typeface="Zanest _ Dyar Bakr" pitchFamily="2" charset="-78"/>
              </a:rPr>
              <a:t>م.ى شليَر نوري صالح</a:t>
            </a:r>
            <a:r>
              <a:rPr lang="en-US" sz="1800" dirty="0">
                <a:cs typeface="Zanest _ Dyar Bakr" pitchFamily="2" charset="-78"/>
              </a:rPr>
              <a:t/>
            </a:r>
            <a:br>
              <a:rPr lang="en-US" sz="1800" dirty="0">
                <a:cs typeface="Zanest _ Dyar Bakr" pitchFamily="2" charset="-78"/>
              </a:rPr>
            </a:br>
            <a:r>
              <a:rPr lang="ar-IQ" sz="1800" dirty="0">
                <a:cs typeface="Zanest _ Dyar Bakr" pitchFamily="2" charset="-78"/>
              </a:rPr>
              <a:t> </a:t>
            </a:r>
            <a:r>
              <a:rPr lang="en-US" sz="1800" dirty="0">
                <a:cs typeface="Zanest _ Dyar Bakr" pitchFamily="2" charset="-78"/>
              </a:rPr>
              <a:t/>
            </a:r>
            <a:br>
              <a:rPr lang="en-US" sz="1800" dirty="0">
                <a:cs typeface="Zanest _ Dyar Bakr" pitchFamily="2" charset="-78"/>
              </a:rPr>
            </a:br>
            <a:r>
              <a:rPr lang="ar-IQ" sz="1800" dirty="0">
                <a:cs typeface="Zanest _ Dyar Bakr" pitchFamily="2" charset="-78"/>
              </a:rPr>
              <a:t> </a:t>
            </a:r>
            <a:r>
              <a:rPr lang="en-US" sz="1800" dirty="0">
                <a:cs typeface="Zanest _ Dyar Bakr" pitchFamily="2" charset="-78"/>
              </a:rPr>
              <a:t/>
            </a:r>
            <a:br>
              <a:rPr lang="en-US" sz="1800" dirty="0">
                <a:cs typeface="Zanest _ Dyar Bakr" pitchFamily="2" charset="-78"/>
              </a:rPr>
            </a:br>
            <a:r>
              <a:rPr lang="ar-IQ" sz="1800" dirty="0">
                <a:cs typeface="Zanest _ Dyar Bakr" pitchFamily="2" charset="-78"/>
              </a:rPr>
              <a:t> </a:t>
            </a:r>
            <a:r>
              <a:rPr lang="en-US" sz="1800" dirty="0">
                <a:cs typeface="Zanest _ Dyar Bakr" pitchFamily="2" charset="-78"/>
              </a:rPr>
              <a:t/>
            </a:r>
            <a:br>
              <a:rPr lang="en-US" sz="1800" dirty="0">
                <a:cs typeface="Zanest _ Dyar Bakr" pitchFamily="2" charset="-78"/>
              </a:rPr>
            </a:br>
            <a:r>
              <a:rPr lang="ar-IQ" sz="1800" dirty="0" smtClean="0">
                <a:cs typeface="Zanest _ Dyar Bakr" pitchFamily="2" charset="-78"/>
              </a:rPr>
              <a:t>                                                                  2018-2019</a:t>
            </a:r>
            <a:r>
              <a:rPr lang="en-US" sz="1800" dirty="0">
                <a:cs typeface="Zanest _ Dyar Bakr" pitchFamily="2" charset="-78"/>
              </a:rPr>
              <a:t/>
            </a:r>
            <a:br>
              <a:rPr lang="en-US" sz="1800" dirty="0">
                <a:cs typeface="Zanest _ Dyar Bakr" pitchFamily="2" charset="-78"/>
              </a:rPr>
            </a:br>
            <a:endParaRPr lang="ar-IQ" sz="1800" dirty="0">
              <a:cs typeface="Zanest _ Dyar Bakr" pitchFamily="2" charset="-78"/>
            </a:endParaRPr>
          </a:p>
        </p:txBody>
      </p:sp>
      <p:pic>
        <p:nvPicPr>
          <p:cNvPr id="3" name="Picture 4" descr="http://www.hawlergov.org/thumbs256/13582349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66" y="928662"/>
            <a:ext cx="2000251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8" y="285720"/>
            <a:ext cx="6286544" cy="8572560"/>
          </a:xfrm>
        </p:spPr>
        <p:txBody>
          <a:bodyPr>
            <a:normAutofit/>
          </a:bodyPr>
          <a:lstStyle/>
          <a:p>
            <a:pPr algn="r"/>
            <a:r>
              <a:rPr lang="ar-IQ" sz="2400" b="1" dirty="0" smtClean="0">
                <a:cs typeface="Zanest _ Dyar Bakr" pitchFamily="2" charset="-78"/>
              </a:rPr>
              <a:t>بةشى يةكةم : دياريكردنى ضةمكةكان </a:t>
            </a:r>
            <a:r>
              <a:rPr lang="en-US" sz="2400" dirty="0" smtClean="0">
                <a:cs typeface="Zanest _ Dyar Bakr" pitchFamily="2" charset="-78"/>
              </a:rPr>
              <a:t/>
            </a:r>
            <a:br>
              <a:rPr lang="en-US" sz="2400" dirty="0" smtClean="0">
                <a:cs typeface="Zanest _ Dyar Bakr" pitchFamily="2" charset="-78"/>
              </a:rPr>
            </a:br>
            <a:r>
              <a:rPr lang="en-US" sz="2400" dirty="0" smtClean="0">
                <a:cs typeface="Zanest _ Dyar Bakr" pitchFamily="2" charset="-78"/>
              </a:rPr>
              <a:t/>
            </a:r>
            <a:br>
              <a:rPr lang="en-US" sz="2400" dirty="0" smtClean="0">
                <a:cs typeface="Zanest _ Dyar Bakr" pitchFamily="2" charset="-78"/>
              </a:rPr>
            </a:br>
            <a:r>
              <a:rPr lang="ar-IQ" sz="2400" b="1" dirty="0" smtClean="0">
                <a:cs typeface="Zanest _ Dyar Bakr" pitchFamily="2" charset="-78"/>
              </a:rPr>
              <a:t> </a:t>
            </a:r>
            <a:r>
              <a:rPr lang="en-US" sz="2400" dirty="0" smtClean="0">
                <a:cs typeface="Zanest _ Dyar Bakr" pitchFamily="2" charset="-78"/>
              </a:rPr>
              <a:t/>
            </a:r>
            <a:br>
              <a:rPr lang="en-US" sz="2400" dirty="0" smtClean="0">
                <a:cs typeface="Zanest _ Dyar Bakr" pitchFamily="2" charset="-78"/>
              </a:rPr>
            </a:br>
            <a:r>
              <a:rPr lang="ar-IQ" sz="2400" dirty="0" smtClean="0">
                <a:cs typeface="Zanest _ Dyar Bakr" pitchFamily="2" charset="-78"/>
              </a:rPr>
              <a:t>1- دياردة : ________________________________________________</a:t>
            </a:r>
            <a:r>
              <a:rPr lang="en-US" sz="2400" dirty="0" smtClean="0">
                <a:cs typeface="Zanest _ Dyar Bakr" pitchFamily="2" charset="-78"/>
              </a:rPr>
              <a:t/>
            </a:r>
            <a:br>
              <a:rPr lang="en-US" sz="2400" dirty="0" smtClean="0">
                <a:cs typeface="Zanest _ Dyar Bakr" pitchFamily="2" charset="-78"/>
              </a:rPr>
            </a:br>
            <a:r>
              <a:rPr lang="ar-IQ" sz="2400" dirty="0" smtClean="0">
                <a:cs typeface="Zanest _ Dyar Bakr" pitchFamily="2" charset="-78"/>
              </a:rPr>
              <a:t>________________________________________1</a:t>
            </a:r>
            <a:r>
              <a:rPr lang="en-US" sz="2400" dirty="0" smtClean="0">
                <a:cs typeface="Zanest _ Dyar Bakr" pitchFamily="2" charset="-78"/>
              </a:rPr>
              <a:t/>
            </a:r>
            <a:br>
              <a:rPr lang="en-US" sz="2400" dirty="0" smtClean="0">
                <a:cs typeface="Zanest _ Dyar Bakr" pitchFamily="2" charset="-78"/>
              </a:rPr>
            </a:br>
            <a:r>
              <a:rPr lang="ar-IQ" sz="2400" dirty="0" smtClean="0">
                <a:cs typeface="Zanest _ Dyar Bakr" pitchFamily="2" charset="-78"/>
              </a:rPr>
              <a:t>2- سوالَكردن : _____________________________________________</a:t>
            </a:r>
            <a:r>
              <a:rPr lang="en-US" sz="2400" dirty="0" smtClean="0">
                <a:cs typeface="Zanest _ Dyar Bakr" pitchFamily="2" charset="-78"/>
              </a:rPr>
              <a:t/>
            </a:r>
            <a:br>
              <a:rPr lang="en-US" sz="2400" dirty="0" smtClean="0">
                <a:cs typeface="Zanest _ Dyar Bakr" pitchFamily="2" charset="-78"/>
              </a:rPr>
            </a:br>
            <a:r>
              <a:rPr lang="ar-IQ" sz="2400" dirty="0" smtClean="0">
                <a:cs typeface="Zanest _ Dyar Bakr" pitchFamily="2" charset="-78"/>
              </a:rPr>
              <a:t>___________________________________________2</a:t>
            </a:r>
            <a:r>
              <a:rPr lang="en-US" sz="2400" dirty="0" smtClean="0">
                <a:cs typeface="Zanest _ Dyar Bakr" pitchFamily="2" charset="-78"/>
              </a:rPr>
              <a:t/>
            </a:r>
            <a:br>
              <a:rPr lang="en-US" sz="2400" dirty="0" smtClean="0">
                <a:cs typeface="Zanest _ Dyar Bakr" pitchFamily="2" charset="-78"/>
              </a:rPr>
            </a:br>
            <a:r>
              <a:rPr lang="ar-IQ" sz="2400" dirty="0" smtClean="0">
                <a:cs typeface="Zanest _ Dyar Bakr" pitchFamily="2" charset="-78"/>
              </a:rPr>
              <a:t/>
            </a:r>
            <a:br>
              <a:rPr lang="ar-IQ" sz="2400" dirty="0" smtClean="0">
                <a:cs typeface="Zanest _ Dyar Bakr" pitchFamily="2" charset="-78"/>
              </a:rPr>
            </a:br>
            <a:r>
              <a:rPr lang="ar-IQ" sz="2400" dirty="0" smtClean="0">
                <a:cs typeface="Zanest _ Dyar Bakr" pitchFamily="2" charset="-78"/>
              </a:rPr>
              <a:t/>
            </a:r>
            <a:br>
              <a:rPr lang="ar-IQ" sz="2400" dirty="0" smtClean="0">
                <a:cs typeface="Zanest _ Dyar Bakr" pitchFamily="2" charset="-78"/>
              </a:rPr>
            </a:br>
            <a:r>
              <a:rPr lang="ar-IQ" sz="2400" dirty="0" smtClean="0">
                <a:cs typeface="Zanest _ Dyar Bakr" pitchFamily="2" charset="-78"/>
              </a:rPr>
              <a:t/>
            </a:r>
            <a:br>
              <a:rPr lang="ar-IQ" sz="2400" dirty="0" smtClean="0">
                <a:cs typeface="Zanest _ Dyar Bakr" pitchFamily="2" charset="-78"/>
              </a:rPr>
            </a:br>
            <a:r>
              <a:rPr lang="ar-IQ" sz="2400" dirty="0" smtClean="0">
                <a:cs typeface="Zanest _ Dyar Bakr" pitchFamily="2" charset="-78"/>
              </a:rPr>
              <a:t/>
            </a:r>
            <a:br>
              <a:rPr lang="ar-IQ" sz="2400" dirty="0" smtClean="0">
                <a:cs typeface="Zanest _ Dyar Bakr" pitchFamily="2" charset="-78"/>
              </a:rPr>
            </a:br>
            <a:r>
              <a:rPr lang="ar-IQ" sz="2400" dirty="0" smtClean="0">
                <a:cs typeface="Zanest _ Dyar Bakr" pitchFamily="2" charset="-78"/>
              </a:rPr>
              <a:t/>
            </a:r>
            <a:br>
              <a:rPr lang="ar-IQ" sz="2400" dirty="0" smtClean="0">
                <a:cs typeface="Zanest _ Dyar Bakr" pitchFamily="2" charset="-78"/>
              </a:rPr>
            </a:br>
            <a:r>
              <a:rPr lang="ar-IQ" sz="2400" dirty="0" smtClean="0">
                <a:cs typeface="Zanest _ Dyar Bakr" pitchFamily="2" charset="-78"/>
              </a:rPr>
              <a:t/>
            </a:r>
            <a:br>
              <a:rPr lang="ar-IQ" sz="2400" dirty="0" smtClean="0">
                <a:cs typeface="Zanest _ Dyar Bakr" pitchFamily="2" charset="-78"/>
              </a:rPr>
            </a:br>
            <a:r>
              <a:rPr lang="ar-IQ" sz="2400" dirty="0" smtClean="0">
                <a:cs typeface="Zanest _ Dyar Bakr" pitchFamily="2" charset="-78"/>
              </a:rPr>
              <a:t/>
            </a:r>
            <a:br>
              <a:rPr lang="ar-IQ" sz="2400" dirty="0" smtClean="0">
                <a:cs typeface="Zanest _ Dyar Bakr" pitchFamily="2" charset="-78"/>
              </a:rPr>
            </a:br>
            <a:r>
              <a:rPr lang="en-US" sz="2400" dirty="0" smtClean="0">
                <a:cs typeface="Zanest _ Dyar Bakr" pitchFamily="2" charset="-78"/>
              </a:rPr>
              <a:t/>
            </a:r>
            <a:br>
              <a:rPr lang="en-US" sz="2400" dirty="0" smtClean="0">
                <a:cs typeface="Zanest _ Dyar Bakr" pitchFamily="2" charset="-78"/>
              </a:rPr>
            </a:br>
            <a:r>
              <a:rPr lang="ar-IQ" sz="2400" dirty="0" smtClean="0">
                <a:cs typeface="Zanest _ Dyar Bakr" pitchFamily="2" charset="-78"/>
              </a:rPr>
              <a:t>1</a:t>
            </a:r>
            <a:r>
              <a:rPr lang="en-US" sz="2400" dirty="0" smtClean="0">
                <a:cs typeface="Zanest _ Dyar Bakr" pitchFamily="2" charset="-78"/>
              </a:rPr>
              <a:t/>
            </a:r>
            <a:br>
              <a:rPr lang="en-US" sz="2400" dirty="0" smtClean="0">
                <a:cs typeface="Zanest _ Dyar Bakr" pitchFamily="2" charset="-78"/>
              </a:rPr>
            </a:br>
            <a:r>
              <a:rPr lang="ar-IQ" sz="2400" dirty="0" smtClean="0">
                <a:cs typeface="Zanest _ Dyar Bakr" pitchFamily="2" charset="-78"/>
              </a:rPr>
              <a:t> </a:t>
            </a:r>
            <a:r>
              <a:rPr lang="en-US" sz="2400" dirty="0" smtClean="0">
                <a:cs typeface="Zanest _ Dyar Bakr" pitchFamily="2" charset="-78"/>
              </a:rPr>
              <a:t/>
            </a:r>
            <a:br>
              <a:rPr lang="en-US" sz="2400" dirty="0" smtClean="0">
                <a:cs typeface="Zanest _ Dyar Bakr" pitchFamily="2" charset="-78"/>
              </a:rPr>
            </a:br>
            <a:r>
              <a:rPr lang="ar-IQ" sz="2400" dirty="0" smtClean="0">
                <a:cs typeface="Zanest _ Dyar Bakr" pitchFamily="2" charset="-78"/>
              </a:rPr>
              <a:t>2</a:t>
            </a:r>
            <a:br>
              <a:rPr lang="ar-IQ" sz="2400" dirty="0" smtClean="0">
                <a:cs typeface="Zanest _ Dyar Bakr" pitchFamily="2" charset="-78"/>
              </a:rPr>
            </a:br>
            <a:r>
              <a:rPr lang="ar-IQ" sz="2400" dirty="0" smtClean="0">
                <a:cs typeface="Zanest _ Dyar Bakr" pitchFamily="2" charset="-78"/>
              </a:rPr>
              <a:t/>
            </a:r>
            <a:br>
              <a:rPr lang="ar-IQ" sz="2400" dirty="0" smtClean="0">
                <a:cs typeface="Zanest _ Dyar Bakr" pitchFamily="2" charset="-78"/>
              </a:rPr>
            </a:br>
            <a:r>
              <a:rPr lang="ar-IQ" sz="2400" dirty="0" smtClean="0">
                <a:cs typeface="Zanest _ Dyar Bakr" pitchFamily="2" charset="-78"/>
              </a:rPr>
              <a:t/>
            </a:r>
            <a:br>
              <a:rPr lang="ar-IQ" sz="2400" dirty="0" smtClean="0">
                <a:cs typeface="Zanest _ Dyar Bakr" pitchFamily="2" charset="-78"/>
              </a:rPr>
            </a:br>
            <a:endParaRPr lang="ar-IQ" sz="2400" dirty="0">
              <a:cs typeface="Zanest _ Dyar Bakr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10800000">
            <a:off x="2000240" y="6500826"/>
            <a:ext cx="450059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57158"/>
            <a:ext cx="5829300" cy="4443443"/>
          </a:xfrm>
        </p:spPr>
        <p:txBody>
          <a:bodyPr>
            <a:noAutofit/>
          </a:bodyPr>
          <a:lstStyle/>
          <a:p>
            <a:pPr algn="r"/>
            <a:r>
              <a:rPr lang="ar-IQ" sz="2400" b="1" dirty="0" smtClean="0">
                <a:cs typeface="Zanest _ Dyar Bakr" pitchFamily="2" charset="-78"/>
              </a:rPr>
              <a:t>بةشى دووةم : هوَكارةكانى دروستبوونى دياردةى سوالَكردن :</a:t>
            </a:r>
            <a:r>
              <a:rPr lang="en-US" sz="2400" b="1" dirty="0" smtClean="0">
                <a:cs typeface="Zanest _ Dyar Bakr" pitchFamily="2" charset="-78"/>
              </a:rPr>
              <a:t/>
            </a:r>
            <a:br>
              <a:rPr lang="en-US" sz="2400" b="1" dirty="0" smtClean="0">
                <a:cs typeface="Zanest _ Dyar Bakr" pitchFamily="2" charset="-78"/>
              </a:rPr>
            </a:br>
            <a:r>
              <a:rPr lang="en-US" sz="2400" b="1" dirty="0" smtClean="0">
                <a:cs typeface="Zanest _ Dyar Bakr" pitchFamily="2" charset="-78"/>
              </a:rPr>
              <a:t/>
            </a:r>
            <a:br>
              <a:rPr lang="en-US" sz="2400" b="1" dirty="0" smtClean="0">
                <a:cs typeface="Zanest _ Dyar Bakr" pitchFamily="2" charset="-78"/>
              </a:rPr>
            </a:br>
            <a:r>
              <a:rPr lang="en-US" sz="2400" b="1" dirty="0" smtClean="0">
                <a:cs typeface="Zanest _ Dyar Bakr" pitchFamily="2" charset="-78"/>
              </a:rPr>
              <a:t/>
            </a:r>
            <a:br>
              <a:rPr lang="en-US" sz="2400" b="1" dirty="0" smtClean="0">
                <a:cs typeface="Zanest _ Dyar Bakr" pitchFamily="2" charset="-78"/>
              </a:rPr>
            </a:br>
            <a:r>
              <a:rPr lang="ar-IQ" sz="2400" b="1" dirty="0" smtClean="0">
                <a:cs typeface="Zanest _ Dyar Bakr" pitchFamily="2" charset="-78"/>
              </a:rPr>
              <a:t>1-</a:t>
            </a:r>
            <a:r>
              <a:rPr lang="en-US" sz="2400" b="1" dirty="0" smtClean="0">
                <a:cs typeface="Zanest _ Dyar Bakr" pitchFamily="2" charset="-78"/>
              </a:rPr>
              <a:t/>
            </a:r>
            <a:br>
              <a:rPr lang="en-US" sz="2400" b="1" dirty="0" smtClean="0">
                <a:cs typeface="Zanest _ Dyar Bakr" pitchFamily="2" charset="-78"/>
              </a:rPr>
            </a:br>
            <a:r>
              <a:rPr lang="ar-IQ" sz="2400" b="1" dirty="0" smtClean="0">
                <a:cs typeface="Zanest _ Dyar Bakr" pitchFamily="2" charset="-78"/>
              </a:rPr>
              <a:t>2- </a:t>
            </a:r>
            <a:r>
              <a:rPr lang="en-US" sz="2400" b="1" dirty="0" smtClean="0">
                <a:cs typeface="Zanest _ Dyar Bakr" pitchFamily="2" charset="-78"/>
              </a:rPr>
              <a:t/>
            </a:r>
            <a:br>
              <a:rPr lang="en-US" sz="2400" b="1" dirty="0" smtClean="0">
                <a:cs typeface="Zanest _ Dyar Bakr" pitchFamily="2" charset="-78"/>
              </a:rPr>
            </a:br>
            <a:r>
              <a:rPr lang="ar-IQ" sz="2400" b="1" dirty="0" smtClean="0">
                <a:cs typeface="Zanest _ Dyar Bakr" pitchFamily="2" charset="-78"/>
              </a:rPr>
              <a:t> </a:t>
            </a:r>
            <a:r>
              <a:rPr lang="en-US" sz="2400" b="1" dirty="0" smtClean="0">
                <a:cs typeface="Zanest _ Dyar Bakr" pitchFamily="2" charset="-78"/>
              </a:rPr>
              <a:t/>
            </a:r>
            <a:br>
              <a:rPr lang="en-US" sz="2400" b="1" dirty="0" smtClean="0">
                <a:cs typeface="Zanest _ Dyar Bakr" pitchFamily="2" charset="-78"/>
              </a:rPr>
            </a:br>
            <a:r>
              <a:rPr lang="ar-IQ" sz="2400" b="1" dirty="0" smtClean="0">
                <a:cs typeface="Zanest _ Dyar Bakr" pitchFamily="2" charset="-78"/>
              </a:rPr>
              <a:t>هتا</a:t>
            </a:r>
            <a:r>
              <a:rPr lang="ar-IQ" sz="2400" b="1" dirty="0" smtClean="0">
                <a:cs typeface="Zanest _ Dyar Bakr" pitchFamily="2" charset="-78"/>
              </a:rPr>
              <a:t>.............................</a:t>
            </a:r>
            <a:br>
              <a:rPr lang="ar-IQ" sz="2400" b="1" dirty="0" smtClean="0">
                <a:cs typeface="Zanest _ Dyar Bakr" pitchFamily="2" charset="-78"/>
              </a:rPr>
            </a:br>
            <a:r>
              <a:rPr lang="ar-IQ" sz="2400" b="1" dirty="0" smtClean="0">
                <a:cs typeface="Zanest _ Dyar Bakr" pitchFamily="2" charset="-78"/>
              </a:rPr>
              <a:t/>
            </a:r>
            <a:br>
              <a:rPr lang="ar-IQ" sz="2400" b="1" dirty="0" smtClean="0">
                <a:cs typeface="Zanest _ Dyar Bakr" pitchFamily="2" charset="-78"/>
              </a:rPr>
            </a:br>
            <a:r>
              <a:rPr lang="ar-IQ" sz="2400" b="1" dirty="0" smtClean="0">
                <a:cs typeface="Zanest _ Dyar Bakr" pitchFamily="2" charset="-78"/>
              </a:rPr>
              <a:t/>
            </a:r>
            <a:br>
              <a:rPr lang="ar-IQ" sz="2400" b="1" dirty="0" smtClean="0">
                <a:cs typeface="Zanest _ Dyar Bakr" pitchFamily="2" charset="-78"/>
              </a:rPr>
            </a:br>
            <a:r>
              <a:rPr lang="ar-IQ" sz="2400" b="1" dirty="0" smtClean="0">
                <a:cs typeface="Zanest _ Dyar Bakr" pitchFamily="2" charset="-78"/>
              </a:rPr>
              <a:t/>
            </a:r>
            <a:br>
              <a:rPr lang="ar-IQ" sz="2400" b="1" dirty="0" smtClean="0">
                <a:cs typeface="Zanest _ Dyar Bakr" pitchFamily="2" charset="-78"/>
              </a:rPr>
            </a:br>
            <a:r>
              <a:rPr lang="en-US" sz="2400" b="1" dirty="0" smtClean="0">
                <a:cs typeface="Zanest _ Dyar Bakr" pitchFamily="2" charset="-78"/>
              </a:rPr>
              <a:t/>
            </a:r>
            <a:br>
              <a:rPr lang="en-US" sz="2400" b="1" dirty="0" smtClean="0">
                <a:cs typeface="Zanest _ Dyar Bakr" pitchFamily="2" charset="-78"/>
              </a:rPr>
            </a:br>
            <a:endParaRPr lang="ar-IQ" sz="2400" b="1" dirty="0" smtClean="0">
              <a:cs typeface="Zanest _ Dyar Bakr" pitchFamily="2" charset="-78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52" y="142844"/>
            <a:ext cx="6429420" cy="5157823"/>
          </a:xfrm>
        </p:spPr>
        <p:txBody>
          <a:bodyPr>
            <a:noAutofit/>
          </a:bodyPr>
          <a:lstStyle/>
          <a:p>
            <a:pPr algn="r"/>
            <a:r>
              <a:rPr lang="ar-IQ" sz="2400" dirty="0" smtClean="0">
                <a:cs typeface="Zanest _ Dyar Bakr" pitchFamily="2" charset="-78"/>
              </a:rPr>
              <a:t>بةشى</a:t>
            </a:r>
            <a:r>
              <a:rPr lang="ar-IQ" sz="2400" b="1" dirty="0" smtClean="0">
                <a:cs typeface="Zanest _ Dyar Bakr" pitchFamily="2" charset="-78"/>
              </a:rPr>
              <a:t> </a:t>
            </a:r>
            <a:r>
              <a:rPr lang="ar-IQ" sz="2400" b="1" dirty="0" smtClean="0">
                <a:cs typeface="Zanest _ Dyar Bakr" pitchFamily="2" charset="-78"/>
              </a:rPr>
              <a:t>سيَيةم </a:t>
            </a:r>
            <a:r>
              <a:rPr lang="ar-IQ" sz="2400" b="1" dirty="0" smtClean="0">
                <a:cs typeface="Zanest _ Dyar Bakr" pitchFamily="2" charset="-78"/>
              </a:rPr>
              <a:t>: ثيَشنيارةكان </a:t>
            </a:r>
            <a:r>
              <a:rPr lang="ar-IQ" sz="2400" b="1" dirty="0" smtClean="0">
                <a:cs typeface="Zanest _ Dyar Bakr" pitchFamily="2" charset="-78"/>
              </a:rPr>
              <a:t/>
            </a:r>
            <a:br>
              <a:rPr lang="ar-IQ" sz="2400" b="1" dirty="0" smtClean="0">
                <a:cs typeface="Zanest _ Dyar Bakr" pitchFamily="2" charset="-78"/>
              </a:rPr>
            </a:br>
            <a:r>
              <a:rPr lang="en-US" sz="2400" b="1" dirty="0" smtClean="0">
                <a:cs typeface="Zanest _ Dyar Bakr" pitchFamily="2" charset="-78"/>
              </a:rPr>
              <a:t/>
            </a:r>
            <a:br>
              <a:rPr lang="en-US" sz="2400" b="1" dirty="0" smtClean="0">
                <a:cs typeface="Zanest _ Dyar Bakr" pitchFamily="2" charset="-78"/>
              </a:rPr>
            </a:br>
            <a:r>
              <a:rPr lang="ar-IQ" sz="1800" b="1" dirty="0" smtClean="0">
                <a:cs typeface="Zanest _ Dyar Bakr" pitchFamily="2" charset="-78"/>
              </a:rPr>
              <a:t>بة ثيَويستى دةزانين بوَ ضارةسةركرنى ئةم دياردة كوَمةلاَيةتية ئةم ثيَشنيارانة بخةينة رِوو : </a:t>
            </a:r>
            <a:r>
              <a:rPr lang="en-US" sz="1800" b="1" dirty="0" smtClean="0">
                <a:cs typeface="Zanest _ Dyar Bakr" pitchFamily="2" charset="-78"/>
              </a:rPr>
              <a:t/>
            </a:r>
            <a:br>
              <a:rPr lang="en-US" sz="1800" b="1" dirty="0" smtClean="0">
                <a:cs typeface="Zanest _ Dyar Bakr" pitchFamily="2" charset="-78"/>
              </a:rPr>
            </a:br>
            <a:r>
              <a:rPr lang="ar-IQ" sz="1800" b="1" dirty="0" smtClean="0">
                <a:cs typeface="Zanest _ Dyar Bakr" pitchFamily="2" charset="-78"/>
              </a:rPr>
              <a:t>1- </a:t>
            </a:r>
            <a:r>
              <a:rPr lang="en-US" sz="1800" b="1" dirty="0" smtClean="0">
                <a:cs typeface="Zanest _ Dyar Bakr" pitchFamily="2" charset="-78"/>
              </a:rPr>
              <a:t/>
            </a:r>
            <a:br>
              <a:rPr lang="en-US" sz="1800" b="1" dirty="0" smtClean="0">
                <a:cs typeface="Zanest _ Dyar Bakr" pitchFamily="2" charset="-78"/>
              </a:rPr>
            </a:br>
            <a:r>
              <a:rPr lang="ar-IQ" sz="1800" b="1" dirty="0" smtClean="0">
                <a:cs typeface="Zanest _ Dyar Bakr" pitchFamily="2" charset="-78"/>
              </a:rPr>
              <a:t>2- </a:t>
            </a:r>
            <a:r>
              <a:rPr lang="en-US" sz="1800" b="1" dirty="0" smtClean="0">
                <a:cs typeface="Zanest _ Dyar Bakr" pitchFamily="2" charset="-78"/>
              </a:rPr>
              <a:t/>
            </a:r>
            <a:br>
              <a:rPr lang="en-US" sz="1800" b="1" dirty="0" smtClean="0">
                <a:cs typeface="Zanest _ Dyar Bakr" pitchFamily="2" charset="-78"/>
              </a:rPr>
            </a:br>
            <a:r>
              <a:rPr lang="ar-IQ" sz="1800" b="1" dirty="0" smtClean="0">
                <a:cs typeface="Zanest _ Dyar Bakr" pitchFamily="2" charset="-78"/>
              </a:rPr>
              <a:t>هتا.......................................</a:t>
            </a:r>
            <a:r>
              <a:rPr lang="en-US" sz="2400" b="1" dirty="0" smtClean="0">
                <a:cs typeface="Zanest _ Dyar Bakr" pitchFamily="2" charset="-78"/>
              </a:rPr>
              <a:t/>
            </a:r>
            <a:br>
              <a:rPr lang="en-US" sz="2400" b="1" dirty="0" smtClean="0">
                <a:cs typeface="Zanest _ Dyar Bakr" pitchFamily="2" charset="-78"/>
              </a:rPr>
            </a:br>
            <a:r>
              <a:rPr lang="ar-IQ" sz="2400" b="1" dirty="0" smtClean="0">
                <a:cs typeface="Zanest _ Dyar Bakr" pitchFamily="2" charset="-78"/>
              </a:rPr>
              <a:t/>
            </a:r>
            <a:br>
              <a:rPr lang="ar-IQ" sz="2400" b="1" dirty="0" smtClean="0">
                <a:cs typeface="Zanest _ Dyar Bakr" pitchFamily="2" charset="-78"/>
              </a:rPr>
            </a:br>
            <a:r>
              <a:rPr lang="ar-IQ" sz="2400" b="1" dirty="0" smtClean="0">
                <a:cs typeface="Zanest _ Dyar Bakr" pitchFamily="2" charset="-78"/>
              </a:rPr>
              <a:t/>
            </a:r>
            <a:br>
              <a:rPr lang="ar-IQ" sz="2400" b="1" dirty="0" smtClean="0">
                <a:cs typeface="Zanest _ Dyar Bakr" pitchFamily="2" charset="-78"/>
              </a:rPr>
            </a:br>
            <a:r>
              <a:rPr lang="ar-IQ" sz="2400" b="1" dirty="0" smtClean="0">
                <a:cs typeface="Zanest _ Dyar Bakr" pitchFamily="2" charset="-78"/>
              </a:rPr>
              <a:t/>
            </a:r>
            <a:br>
              <a:rPr lang="ar-IQ" sz="2400" b="1" dirty="0" smtClean="0">
                <a:cs typeface="Zanest _ Dyar Bakr" pitchFamily="2" charset="-78"/>
              </a:rPr>
            </a:br>
            <a:r>
              <a:rPr lang="ar-IQ" sz="2400" b="1" dirty="0" smtClean="0">
                <a:cs typeface="Zanest _ Dyar Bakr" pitchFamily="2" charset="-78"/>
              </a:rPr>
              <a:t/>
            </a:r>
            <a:br>
              <a:rPr lang="ar-IQ" sz="2400" b="1" dirty="0" smtClean="0">
                <a:cs typeface="Zanest _ Dyar Bakr" pitchFamily="2" charset="-78"/>
              </a:rPr>
            </a:br>
            <a:r>
              <a:rPr lang="ar-IQ" sz="2400" b="1" dirty="0" smtClean="0">
                <a:cs typeface="Zanest _ Dyar Bakr" pitchFamily="2" charset="-78"/>
              </a:rPr>
              <a:t/>
            </a:r>
            <a:br>
              <a:rPr lang="ar-IQ" sz="2400" b="1" dirty="0" smtClean="0">
                <a:cs typeface="Zanest _ Dyar Bakr" pitchFamily="2" charset="-78"/>
              </a:rPr>
            </a:br>
            <a:endParaRPr lang="ar-IQ" sz="2400" b="1" dirty="0" smtClean="0">
              <a:cs typeface="Zanest _ Dyar Bakr" pitchFamily="2" charset="-78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8" y="142844"/>
            <a:ext cx="6286544" cy="8858312"/>
          </a:xfrm>
        </p:spPr>
        <p:txBody>
          <a:bodyPr>
            <a:normAutofit fontScale="90000"/>
          </a:bodyPr>
          <a:lstStyle/>
          <a:p>
            <a:pPr algn="r"/>
            <a:r>
              <a:rPr lang="ar-IQ" sz="2200" b="1" dirty="0" smtClean="0">
                <a:cs typeface="Zanest _ Dyar Bakr" pitchFamily="2" charset="-78"/>
              </a:rPr>
              <a:t/>
            </a:r>
            <a:br>
              <a:rPr lang="ar-IQ" sz="2200" b="1" dirty="0" smtClean="0">
                <a:cs typeface="Zanest _ Dyar Bakr" pitchFamily="2" charset="-78"/>
              </a:rPr>
            </a:br>
            <a:r>
              <a:rPr lang="ar-IQ" sz="2700" b="1" dirty="0" smtClean="0">
                <a:cs typeface="Zanest _ Dyar Bakr" pitchFamily="2" charset="-78"/>
              </a:rPr>
              <a:t>                                                       ليستى سةرضاوةكان :</a:t>
            </a:r>
            <a:br>
              <a:rPr lang="ar-IQ" sz="2700" b="1" dirty="0" smtClean="0">
                <a:cs typeface="Zanest _ Dyar Bakr" pitchFamily="2" charset="-78"/>
              </a:rPr>
            </a:br>
            <a:r>
              <a:rPr lang="en-US" sz="2700" b="1" dirty="0" smtClean="0">
                <a:cs typeface="Zanest _ Dyar Bakr" pitchFamily="2" charset="-78"/>
              </a:rPr>
              <a:t/>
            </a:r>
            <a:br>
              <a:rPr lang="en-US" sz="2700" b="1" dirty="0" smtClean="0">
                <a:cs typeface="Zanest _ Dyar Bakr" pitchFamily="2" charset="-78"/>
              </a:rPr>
            </a:br>
            <a:r>
              <a:rPr lang="ar-IQ" sz="2700" b="1" dirty="0" smtClean="0">
                <a:cs typeface="Zanest _ Dyar Bakr" pitchFamily="2" charset="-78"/>
              </a:rPr>
              <a:t>يةكةم : سةرضاوة كورديةكان </a:t>
            </a:r>
            <a:r>
              <a:rPr lang="en-US" sz="2700" b="1" dirty="0" smtClean="0">
                <a:cs typeface="Zanest _ Dyar Bakr" pitchFamily="2" charset="-78"/>
              </a:rPr>
              <a:t/>
            </a:r>
            <a:br>
              <a:rPr lang="en-US" sz="2700" b="1" dirty="0" smtClean="0">
                <a:cs typeface="Zanest _ Dyar Bakr" pitchFamily="2" charset="-78"/>
              </a:rPr>
            </a:br>
            <a:r>
              <a:rPr lang="ar-IQ" sz="2700" b="1" dirty="0" smtClean="0">
                <a:cs typeface="Zanest _ Dyar Bakr" pitchFamily="2" charset="-78"/>
              </a:rPr>
              <a:t>1-</a:t>
            </a:r>
            <a:r>
              <a:rPr lang="en-US" sz="2700" b="1" dirty="0" smtClean="0">
                <a:cs typeface="Zanest _ Dyar Bakr" pitchFamily="2" charset="-78"/>
              </a:rPr>
              <a:t/>
            </a:r>
            <a:br>
              <a:rPr lang="en-US" sz="2700" b="1" dirty="0" smtClean="0">
                <a:cs typeface="Zanest _ Dyar Bakr" pitchFamily="2" charset="-78"/>
              </a:rPr>
            </a:br>
            <a:r>
              <a:rPr lang="ar-IQ" sz="2700" b="1" dirty="0" smtClean="0">
                <a:cs typeface="Zanest _ Dyar Bakr" pitchFamily="2" charset="-78"/>
              </a:rPr>
              <a:t>2- </a:t>
            </a:r>
            <a:r>
              <a:rPr lang="en-US" sz="2700" b="1" dirty="0" smtClean="0">
                <a:cs typeface="Zanest _ Dyar Bakr" pitchFamily="2" charset="-78"/>
              </a:rPr>
              <a:t/>
            </a:r>
            <a:br>
              <a:rPr lang="en-US" sz="2700" b="1" dirty="0" smtClean="0">
                <a:cs typeface="Zanest _ Dyar Bakr" pitchFamily="2" charset="-78"/>
              </a:rPr>
            </a:br>
            <a:r>
              <a:rPr lang="ar-IQ" sz="2700" b="1" dirty="0" smtClean="0">
                <a:cs typeface="Zanest _ Dyar Bakr" pitchFamily="2" charset="-78"/>
              </a:rPr>
              <a:t>هتا </a:t>
            </a:r>
            <a:r>
              <a:rPr lang="en-US" sz="2700" b="1" dirty="0" smtClean="0">
                <a:cs typeface="Zanest _ Dyar Bakr" pitchFamily="2" charset="-78"/>
              </a:rPr>
              <a:t/>
            </a:r>
            <a:br>
              <a:rPr lang="en-US" sz="2700" b="1" dirty="0" smtClean="0">
                <a:cs typeface="Zanest _ Dyar Bakr" pitchFamily="2" charset="-78"/>
              </a:rPr>
            </a:br>
            <a:r>
              <a:rPr lang="ar-IQ" sz="2700" b="1" dirty="0" smtClean="0">
                <a:cs typeface="Zanest _ Dyar Bakr" pitchFamily="2" charset="-78"/>
              </a:rPr>
              <a:t>دووةم : سةرضاوة عةرةبيةكان </a:t>
            </a:r>
            <a:r>
              <a:rPr lang="en-US" sz="2700" b="1" dirty="0" smtClean="0">
                <a:cs typeface="Zanest _ Dyar Bakr" pitchFamily="2" charset="-78"/>
              </a:rPr>
              <a:t/>
            </a:r>
            <a:br>
              <a:rPr lang="en-US" sz="2700" b="1" dirty="0" smtClean="0">
                <a:cs typeface="Zanest _ Dyar Bakr" pitchFamily="2" charset="-78"/>
              </a:rPr>
            </a:br>
            <a:r>
              <a:rPr lang="ar-IQ" sz="2700" b="1" dirty="0" smtClean="0">
                <a:cs typeface="Zanest _ Dyar Bakr" pitchFamily="2" charset="-78"/>
              </a:rPr>
              <a:t>1- </a:t>
            </a:r>
            <a:r>
              <a:rPr lang="en-US" sz="2700" b="1" dirty="0" smtClean="0">
                <a:cs typeface="Zanest _ Dyar Bakr" pitchFamily="2" charset="-78"/>
              </a:rPr>
              <a:t/>
            </a:r>
            <a:br>
              <a:rPr lang="en-US" sz="2700" b="1" dirty="0" smtClean="0">
                <a:cs typeface="Zanest _ Dyar Bakr" pitchFamily="2" charset="-78"/>
              </a:rPr>
            </a:br>
            <a:r>
              <a:rPr lang="ar-IQ" sz="2700" b="1" dirty="0" smtClean="0">
                <a:cs typeface="Zanest _ Dyar Bakr" pitchFamily="2" charset="-78"/>
              </a:rPr>
              <a:t>2-</a:t>
            </a:r>
            <a:r>
              <a:rPr lang="en-US" sz="2700" b="1" dirty="0" smtClean="0">
                <a:cs typeface="Zanest _ Dyar Bakr" pitchFamily="2" charset="-78"/>
              </a:rPr>
              <a:t/>
            </a:r>
            <a:br>
              <a:rPr lang="en-US" sz="2700" b="1" dirty="0" smtClean="0">
                <a:cs typeface="Zanest _ Dyar Bakr" pitchFamily="2" charset="-78"/>
              </a:rPr>
            </a:br>
            <a:r>
              <a:rPr lang="ar-IQ" sz="2700" b="1" dirty="0" smtClean="0">
                <a:cs typeface="Zanest _ Dyar Bakr" pitchFamily="2" charset="-78"/>
              </a:rPr>
              <a:t>هتا </a:t>
            </a:r>
            <a:r>
              <a:rPr lang="en-US" sz="2700" b="1" dirty="0" smtClean="0">
                <a:cs typeface="Zanest _ Dyar Bakr" pitchFamily="2" charset="-78"/>
              </a:rPr>
              <a:t/>
            </a:r>
            <a:br>
              <a:rPr lang="en-US" sz="2700" b="1" dirty="0" smtClean="0">
                <a:cs typeface="Zanest _ Dyar Bakr" pitchFamily="2" charset="-78"/>
              </a:rPr>
            </a:br>
            <a:r>
              <a:rPr lang="ar-IQ" sz="2700" b="1" dirty="0" smtClean="0">
                <a:cs typeface="Zanest _ Dyar Bakr" pitchFamily="2" charset="-78"/>
              </a:rPr>
              <a:t>سيَيةم : سةرضاوة ئينطليزيةكان </a:t>
            </a:r>
            <a:r>
              <a:rPr lang="en-US" sz="2700" b="1" dirty="0" smtClean="0">
                <a:cs typeface="Zanest _ Dyar Bakr" pitchFamily="2" charset="-78"/>
              </a:rPr>
              <a:t/>
            </a:r>
            <a:br>
              <a:rPr lang="en-US" sz="2700" b="1" dirty="0" smtClean="0">
                <a:cs typeface="Zanest _ Dyar Bakr" pitchFamily="2" charset="-78"/>
              </a:rPr>
            </a:br>
            <a:r>
              <a:rPr lang="ar-IQ" sz="2700" b="1" dirty="0" smtClean="0">
                <a:cs typeface="Zanest _ Dyar Bakr" pitchFamily="2" charset="-78"/>
              </a:rPr>
              <a:t>1- </a:t>
            </a:r>
            <a:r>
              <a:rPr lang="en-US" sz="2700" b="1" dirty="0" smtClean="0">
                <a:cs typeface="Zanest _ Dyar Bakr" pitchFamily="2" charset="-78"/>
              </a:rPr>
              <a:t/>
            </a:r>
            <a:br>
              <a:rPr lang="en-US" sz="2700" b="1" dirty="0" smtClean="0">
                <a:cs typeface="Zanest _ Dyar Bakr" pitchFamily="2" charset="-78"/>
              </a:rPr>
            </a:br>
            <a:r>
              <a:rPr lang="ar-IQ" sz="2700" b="1" dirty="0" smtClean="0">
                <a:cs typeface="Zanest _ Dyar Bakr" pitchFamily="2" charset="-78"/>
              </a:rPr>
              <a:t>2-</a:t>
            </a:r>
            <a:r>
              <a:rPr lang="en-US" sz="2700" b="1" dirty="0" smtClean="0">
                <a:cs typeface="Zanest _ Dyar Bakr" pitchFamily="2" charset="-78"/>
              </a:rPr>
              <a:t/>
            </a:r>
            <a:br>
              <a:rPr lang="en-US" sz="2700" b="1" dirty="0" smtClean="0">
                <a:cs typeface="Zanest _ Dyar Bakr" pitchFamily="2" charset="-78"/>
              </a:rPr>
            </a:br>
            <a:r>
              <a:rPr lang="ar-IQ" sz="2700" b="1" dirty="0" smtClean="0">
                <a:cs typeface="Zanest _ Dyar Bakr" pitchFamily="2" charset="-78"/>
              </a:rPr>
              <a:t>هتا </a:t>
            </a:r>
            <a:r>
              <a:rPr lang="en-US" sz="2700" b="1" dirty="0" smtClean="0">
                <a:cs typeface="Zanest _ Dyar Bakr" pitchFamily="2" charset="-78"/>
              </a:rPr>
              <a:t/>
            </a:r>
            <a:br>
              <a:rPr lang="en-US" sz="2700" b="1" dirty="0" smtClean="0">
                <a:cs typeface="Zanest _ Dyar Bakr" pitchFamily="2" charset="-78"/>
              </a:rPr>
            </a:br>
            <a:r>
              <a:rPr lang="ar-IQ" sz="2700" b="1" dirty="0" smtClean="0">
                <a:cs typeface="Zanest _ Dyar Bakr" pitchFamily="2" charset="-78"/>
              </a:rPr>
              <a:t>ضوارةم : نامةى ماستةر وتيَزى دكتورا </a:t>
            </a:r>
            <a:r>
              <a:rPr lang="en-US" sz="2700" b="1" dirty="0" smtClean="0">
                <a:cs typeface="Zanest _ Dyar Bakr" pitchFamily="2" charset="-78"/>
              </a:rPr>
              <a:t/>
            </a:r>
            <a:br>
              <a:rPr lang="en-US" sz="2700" b="1" dirty="0" smtClean="0">
                <a:cs typeface="Zanest _ Dyar Bakr" pitchFamily="2" charset="-78"/>
              </a:rPr>
            </a:br>
            <a:r>
              <a:rPr lang="ar-IQ" sz="2700" b="1" dirty="0" smtClean="0">
                <a:cs typeface="Zanest _ Dyar Bakr" pitchFamily="2" charset="-78"/>
              </a:rPr>
              <a:t>1- </a:t>
            </a:r>
            <a:r>
              <a:rPr lang="en-US" sz="2700" b="1" dirty="0" smtClean="0">
                <a:cs typeface="Zanest _ Dyar Bakr" pitchFamily="2" charset="-78"/>
              </a:rPr>
              <a:t/>
            </a:r>
            <a:br>
              <a:rPr lang="en-US" sz="2700" b="1" dirty="0" smtClean="0">
                <a:cs typeface="Zanest _ Dyar Bakr" pitchFamily="2" charset="-78"/>
              </a:rPr>
            </a:br>
            <a:r>
              <a:rPr lang="ar-IQ" sz="2700" b="1" dirty="0" smtClean="0">
                <a:cs typeface="Zanest _ Dyar Bakr" pitchFamily="2" charset="-78"/>
              </a:rPr>
              <a:t>2-</a:t>
            </a:r>
            <a:r>
              <a:rPr lang="en-US" sz="2700" b="1" dirty="0" smtClean="0">
                <a:cs typeface="Zanest _ Dyar Bakr" pitchFamily="2" charset="-78"/>
              </a:rPr>
              <a:t/>
            </a:r>
            <a:br>
              <a:rPr lang="en-US" sz="2700" b="1" dirty="0" smtClean="0">
                <a:cs typeface="Zanest _ Dyar Bakr" pitchFamily="2" charset="-78"/>
              </a:rPr>
            </a:br>
            <a:r>
              <a:rPr lang="ar-IQ" sz="2700" b="1" dirty="0" smtClean="0">
                <a:cs typeface="Zanest _ Dyar Bakr" pitchFamily="2" charset="-78"/>
              </a:rPr>
              <a:t>هتا </a:t>
            </a:r>
            <a:r>
              <a:rPr lang="en-US" sz="2700" b="1" dirty="0" smtClean="0">
                <a:cs typeface="Zanest _ Dyar Bakr" pitchFamily="2" charset="-78"/>
              </a:rPr>
              <a:t/>
            </a:r>
            <a:br>
              <a:rPr lang="en-US" sz="2700" b="1" dirty="0" smtClean="0">
                <a:cs typeface="Zanest _ Dyar Bakr" pitchFamily="2" charset="-78"/>
              </a:rPr>
            </a:br>
            <a:r>
              <a:rPr lang="ar-IQ" sz="2700" b="1" dirty="0" smtClean="0">
                <a:cs typeface="Zanest _ Dyar Bakr" pitchFamily="2" charset="-78"/>
              </a:rPr>
              <a:t>ثيَنجةم : سةرضاوة ئيليكترونيةكان </a:t>
            </a:r>
            <a:r>
              <a:rPr lang="en-US" sz="2700" b="1" dirty="0" smtClean="0">
                <a:cs typeface="Zanest _ Dyar Bakr" pitchFamily="2" charset="-78"/>
              </a:rPr>
              <a:t/>
            </a:r>
            <a:br>
              <a:rPr lang="en-US" sz="2700" b="1" dirty="0" smtClean="0">
                <a:cs typeface="Zanest _ Dyar Bakr" pitchFamily="2" charset="-78"/>
              </a:rPr>
            </a:br>
            <a:r>
              <a:rPr lang="ar-IQ" sz="2700" b="1" dirty="0" smtClean="0">
                <a:cs typeface="Zanest _ Dyar Bakr" pitchFamily="2" charset="-78"/>
              </a:rPr>
              <a:t>1- </a:t>
            </a:r>
            <a:r>
              <a:rPr lang="en-US" sz="2700" b="1" dirty="0" smtClean="0">
                <a:cs typeface="Zanest _ Dyar Bakr" pitchFamily="2" charset="-78"/>
              </a:rPr>
              <a:t/>
            </a:r>
            <a:br>
              <a:rPr lang="en-US" sz="2700" b="1" dirty="0" smtClean="0">
                <a:cs typeface="Zanest _ Dyar Bakr" pitchFamily="2" charset="-78"/>
              </a:rPr>
            </a:br>
            <a:r>
              <a:rPr lang="ar-IQ" sz="2700" b="1" dirty="0" smtClean="0">
                <a:cs typeface="Zanest _ Dyar Bakr" pitchFamily="2" charset="-78"/>
              </a:rPr>
              <a:t>2-</a:t>
            </a:r>
            <a:r>
              <a:rPr lang="en-US" sz="2700" b="1" dirty="0" smtClean="0">
                <a:cs typeface="Zanest _ Dyar Bakr" pitchFamily="2" charset="-78"/>
              </a:rPr>
              <a:t/>
            </a:r>
            <a:br>
              <a:rPr lang="en-US" sz="2700" b="1" dirty="0" smtClean="0">
                <a:cs typeface="Zanest _ Dyar Bakr" pitchFamily="2" charset="-78"/>
              </a:rPr>
            </a:br>
            <a:r>
              <a:rPr lang="ar-IQ" sz="2700" b="1" dirty="0" smtClean="0">
                <a:cs typeface="Zanest _ Dyar Bakr" pitchFamily="2" charset="-78"/>
              </a:rPr>
              <a:t>هتا </a:t>
            </a:r>
            <a:r>
              <a:rPr lang="en-US" sz="2700" b="1" dirty="0" smtClean="0">
                <a:cs typeface="Zanest _ Dyar Bakr" pitchFamily="2" charset="-78"/>
              </a:rPr>
              <a:t/>
            </a:r>
            <a:br>
              <a:rPr lang="en-US" sz="2700" b="1" dirty="0" smtClean="0">
                <a:cs typeface="Zanest _ Dyar Bakr" pitchFamily="2" charset="-78"/>
              </a:rPr>
            </a:br>
            <a:r>
              <a:rPr lang="ar-IQ" sz="2700" b="1" dirty="0" smtClean="0">
                <a:cs typeface="Zanest _ Dyar Bakr" pitchFamily="2" charset="-78"/>
              </a:rPr>
              <a:t>  </a:t>
            </a:r>
            <a:r>
              <a:rPr lang="en-US" sz="2700" b="1" dirty="0" smtClean="0">
                <a:cs typeface="Zanest _ Dyar Bakr" pitchFamily="2" charset="-78"/>
              </a:rPr>
              <a:t/>
            </a:r>
            <a:br>
              <a:rPr lang="en-US" sz="2700" b="1" dirty="0" smtClean="0">
                <a:cs typeface="Zanest _ Dyar Bakr" pitchFamily="2" charset="-78"/>
              </a:rPr>
            </a:br>
            <a:r>
              <a:rPr lang="ar-IQ" sz="2700" b="1" dirty="0" smtClean="0">
                <a:cs typeface="Zanest _ Dyar Bakr" pitchFamily="2" charset="-78"/>
              </a:rPr>
              <a:t> </a:t>
            </a:r>
            <a:r>
              <a:rPr lang="en-US" sz="2700" b="1" dirty="0" smtClean="0">
                <a:cs typeface="Zanest _ Dyar Bakr" pitchFamily="2" charset="-78"/>
              </a:rPr>
              <a:t/>
            </a:r>
            <a:br>
              <a:rPr lang="en-US" sz="2700" b="1" dirty="0" smtClean="0">
                <a:cs typeface="Zanest _ Dyar Bakr" pitchFamily="2" charset="-78"/>
              </a:rPr>
            </a:br>
            <a:r>
              <a:rPr lang="ar-IQ" sz="2700" b="1" dirty="0" smtClean="0">
                <a:cs typeface="Zanest _ Dyar Bakr" pitchFamily="2" charset="-78"/>
              </a:rPr>
              <a:t> </a:t>
            </a:r>
            <a:endParaRPr lang="en-US" sz="2700" b="1" dirty="0" smtClean="0">
              <a:cs typeface="Zanest _ Dyar Bakr" pitchFamily="2" charset="-78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22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وةزارةتى خويَندنى بالاَ وتويَذينةوةى زانستى سةروَكايةتى زانكوى سةلاحةددين بةشى كوَمةلَناسى     رِاثوَرتيَك بة ناونيشانى :                                                ديادةى سوالَكردن           ئامادةكراوة لة لايةن قوتابى :                                                 بةسةرثةرشتى كردنى ماموستا :                                                                                                      م.ى شليَر نوري صالح                                                                         2018-2019 </vt:lpstr>
      <vt:lpstr>بةشى يةكةم : دياريكردنى ضةمكةكان     1- دياردة : ________________________________________________ ________________________________________1 2- سوالَكردن : _____________________________________________ ___________________________________________2         1   2   </vt:lpstr>
      <vt:lpstr>بةشى دووةم : هوَكارةكانى دروستبوونى دياردةى سوالَكردن :   1- 2-    هتا.............................     </vt:lpstr>
      <vt:lpstr>بةشى سيَيةم : ثيَشنيارةكان   بة ثيَويستى دةزانين بوَ ضارةسةركرنى ئةم دياردة كوَمةلاَيةتية ئةم ثيَشنيارانة بخةينة رِوو :  1-  2-  هتا.......................................      </vt:lpstr>
      <vt:lpstr>                                                        ليستى سةرضاوةكان :  يةكةم : سةرضاوة كورديةكان  1- 2-  هتا  دووةم : سةرضاوة عةرةبيةكان  1-  2- هتا  سيَيةم : سةرضاوة ئينطليزيةكان  1-  2- هتا  ضوارةم : نامةى ماستةر وتيَزى دكتورا  1-  2- هتا  ثيَنجةم : سةرضاوة ئيليكترونيةكان  1-  2- هتا       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وةزارةتى خويَندنى بالاَ وتويَذينةوةى زانستى سةروَكايةتى زانكوى سةلاحةددين بةشى كوَمةلَناسى     رِاثوَرتيَك بة ناونيشانى :                                                ديادةى سوالَكردن           ئامادةكراوة لة لايةن قوتابى :                                                 بةسةرثةرشتى كردنى ماموستا :                                                                                                      م.ى شليَر نوري صالح                                                                         2018-2019 </dc:title>
  <dc:creator>MiQDAD</dc:creator>
  <cp:lastModifiedBy>MiQDAD</cp:lastModifiedBy>
  <cp:revision>5</cp:revision>
  <dcterms:created xsi:type="dcterms:W3CDTF">2018-11-10T06:04:21Z</dcterms:created>
  <dcterms:modified xsi:type="dcterms:W3CDTF">2018-11-10T07:02:56Z</dcterms:modified>
</cp:coreProperties>
</file>