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534" autoAdjust="0"/>
    <p:restoredTop sz="94660"/>
  </p:normalViewPr>
  <p:slideViewPr>
    <p:cSldViewPr>
      <p:cViewPr>
        <p:scale>
          <a:sx n="100" d="100"/>
          <a:sy n="100" d="100"/>
        </p:scale>
        <p:origin x="-38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0B058-F79D-4630-810B-184035942C16}" type="datetimeFigureOut">
              <a:rPr lang="ar-IQ" smtClean="0"/>
              <a:pPr/>
              <a:t>16/06/1440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9F04-D455-4C5A-A4B1-81BEA630190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ÙØªÙØ¬Ø© Ø¨Ø­Ø« Ø§ÙØµÙØ± Ø¹Ù ÙÙÙØ© Ù ÙÙØ±ÙØ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2" y="1643042"/>
            <a:ext cx="2349500" cy="1563688"/>
          </a:xfrm>
          <a:prstGeom prst="rect">
            <a:avLst/>
          </a:prstGeom>
          <a:noFill/>
        </p:spPr>
      </p:pic>
      <p:sp>
        <p:nvSpPr>
          <p:cNvPr id="6" name="Flowchart: Alternate Process 5"/>
          <p:cNvSpPr/>
          <p:nvPr/>
        </p:nvSpPr>
        <p:spPr>
          <a:xfrm>
            <a:off x="2143116" y="142844"/>
            <a:ext cx="2428892" cy="100013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>
                <a:solidFill>
                  <a:srgbClr val="FF0000"/>
                </a:solidFill>
                <a:cs typeface="Zanest _ Maten" pitchFamily="2" charset="-78"/>
              </a:rPr>
              <a:t>روَذى ئـا</a:t>
            </a:r>
            <a:r>
              <a:rPr lang="ar-IQ" sz="3600" dirty="0">
                <a:solidFill>
                  <a:srgbClr val="FF0000"/>
                </a:solidFill>
                <a:cs typeface="Zanest _ Maten" pitchFamily="2" charset="-78"/>
              </a:rPr>
              <a:t>لاَ</a:t>
            </a:r>
          </a:p>
        </p:txBody>
      </p:sp>
      <p:sp>
        <p:nvSpPr>
          <p:cNvPr id="7" name="Flowchart: Display 6"/>
          <p:cNvSpPr/>
          <p:nvPr/>
        </p:nvSpPr>
        <p:spPr>
          <a:xfrm>
            <a:off x="5000636" y="1500166"/>
            <a:ext cx="1571636" cy="3357586"/>
          </a:xfrm>
          <a:prstGeom prst="flowChartDisplay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dirty="0">
                <a:solidFill>
                  <a:srgbClr val="FF0000"/>
                </a:solidFill>
                <a:cs typeface="Zanest _ Maten" pitchFamily="2" charset="-78"/>
              </a:rPr>
              <a:t>ئالاَ ضيية</a:t>
            </a:r>
            <a:r>
              <a:rPr lang="ar-IQ" sz="2000" dirty="0" smtClean="0">
                <a:solidFill>
                  <a:srgbClr val="FF0000"/>
                </a:solidFill>
                <a:cs typeface="Zanest _ Maten" pitchFamily="2" charset="-78"/>
              </a:rPr>
              <a:t>؟</a:t>
            </a: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42852" y="1571604"/>
            <a:ext cx="1785950" cy="364333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>
                <a:solidFill>
                  <a:srgbClr val="FF0000"/>
                </a:solidFill>
                <a:cs typeface="Zanest _ Maten" pitchFamily="2" charset="-78"/>
              </a:rPr>
              <a:t>ميَذووى </a:t>
            </a:r>
            <a:r>
              <a:rPr lang="ar-IQ" dirty="0" smtClean="0">
                <a:solidFill>
                  <a:srgbClr val="FF0000"/>
                </a:solidFill>
                <a:cs typeface="Zanest _ Maten" pitchFamily="2" charset="-78"/>
              </a:rPr>
              <a:t>ئالاَ :</a:t>
            </a:r>
          </a:p>
          <a:p>
            <a:pPr algn="ctr"/>
            <a:endParaRPr lang="ar-IQ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dirty="0">
              <a:solidFill>
                <a:srgbClr val="FF0000"/>
              </a:solidFill>
              <a:cs typeface="Zanest _ Maten" pitchFamily="2" charset="-78"/>
            </a:endParaRPr>
          </a:p>
        </p:txBody>
      </p:sp>
      <p:sp>
        <p:nvSpPr>
          <p:cNvPr id="10" name="Flowchart: Punched Tape 9"/>
          <p:cNvSpPr/>
          <p:nvPr/>
        </p:nvSpPr>
        <p:spPr>
          <a:xfrm>
            <a:off x="142852" y="5715008"/>
            <a:ext cx="6429420" cy="321471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r>
              <a:rPr lang="ar-IQ" sz="2000" smtClean="0">
                <a:solidFill>
                  <a:srgbClr val="FF0000"/>
                </a:solidFill>
                <a:cs typeface="Zanest _ Maten" pitchFamily="2" charset="-78"/>
              </a:rPr>
              <a:t>  طرنطى </a:t>
            </a:r>
            <a:r>
              <a:rPr lang="ar-IQ" sz="2000" dirty="0" smtClean="0">
                <a:solidFill>
                  <a:srgbClr val="FF0000"/>
                </a:solidFill>
                <a:cs typeface="Zanest _ Maten" pitchFamily="2" charset="-78"/>
              </a:rPr>
              <a:t>ئالاَ :</a:t>
            </a:r>
          </a:p>
          <a:p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2000" dirty="0">
              <a:solidFill>
                <a:srgbClr val="FF0000"/>
              </a:solidFill>
              <a:cs typeface="Zanest _ Maten" pitchFamily="2" charset="-78"/>
            </a:endParaRPr>
          </a:p>
        </p:txBody>
      </p:sp>
      <p:sp>
        <p:nvSpPr>
          <p:cNvPr id="11" name="Snip Same Side Corner Rectangle 10"/>
          <p:cNvSpPr/>
          <p:nvPr/>
        </p:nvSpPr>
        <p:spPr>
          <a:xfrm>
            <a:off x="2071678" y="3786182"/>
            <a:ext cx="2928958" cy="1785950"/>
          </a:xfrm>
          <a:prstGeom prst="snip2SameRect">
            <a:avLst/>
          </a:prstGeom>
          <a:solidFill>
            <a:schemeClr val="accent6">
              <a:lumMod val="40000"/>
              <a:lumOff val="60000"/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dirty="0">
                <a:solidFill>
                  <a:srgbClr val="FF0000"/>
                </a:solidFill>
                <a:cs typeface="Zanest _ Maten" pitchFamily="2" charset="-78"/>
              </a:rPr>
              <a:t>واتاى رِةنطةكانى ئالاَى </a:t>
            </a:r>
            <a:r>
              <a:rPr lang="ar-IQ" sz="1400" dirty="0" smtClean="0">
                <a:solidFill>
                  <a:srgbClr val="FF0000"/>
                </a:solidFill>
                <a:cs typeface="Zanest _ Maten" pitchFamily="2" charset="-78"/>
              </a:rPr>
              <a:t>كوردستان :</a:t>
            </a:r>
          </a:p>
          <a:p>
            <a:pPr algn="ctr"/>
            <a:endParaRPr lang="ar-IQ" sz="14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14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14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1400" dirty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1400" dirty="0" smtClean="0">
              <a:solidFill>
                <a:srgbClr val="FF0000"/>
              </a:solidFill>
              <a:cs typeface="Zanest _ Maten" pitchFamily="2" charset="-78"/>
            </a:endParaRPr>
          </a:p>
          <a:p>
            <a:pPr algn="ctr"/>
            <a:endParaRPr lang="ar-IQ" sz="1400" dirty="0">
              <a:solidFill>
                <a:srgbClr val="FF0000"/>
              </a:solidFill>
              <a:cs typeface="Zanest _ Maten" pitchFamily="2" charset="-78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929198" y="142844"/>
            <a:ext cx="1714512" cy="128588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IQ" sz="1000" dirty="0" smtClean="0">
                <a:solidFill>
                  <a:schemeClr val="tx1"/>
                </a:solidFill>
                <a:cs typeface="Zanest _ Avdar" pitchFamily="2" charset="-78"/>
              </a:rPr>
              <a:t>زانكوَى سةلاحةددين</a:t>
            </a:r>
          </a:p>
          <a:p>
            <a:pPr>
              <a:lnSpc>
                <a:spcPct val="150000"/>
              </a:lnSpc>
            </a:pPr>
            <a:r>
              <a:rPr lang="ar-IQ" sz="1000" dirty="0" smtClean="0">
                <a:solidFill>
                  <a:schemeClr val="tx1"/>
                </a:solidFill>
                <a:cs typeface="Zanest _ Avdar" pitchFamily="2" charset="-78"/>
              </a:rPr>
              <a:t>كوَليذى  ئةدةبيات</a:t>
            </a:r>
          </a:p>
          <a:p>
            <a:pPr>
              <a:lnSpc>
                <a:spcPct val="150000"/>
              </a:lnSpc>
            </a:pPr>
            <a:r>
              <a:rPr lang="ar-IQ" sz="1000" dirty="0" smtClean="0">
                <a:solidFill>
                  <a:schemeClr val="tx1"/>
                </a:solidFill>
                <a:cs typeface="Zanest _ Avdar" pitchFamily="2" charset="-78"/>
              </a:rPr>
              <a:t>بةشى كوَمةلَناسى </a:t>
            </a:r>
          </a:p>
          <a:p>
            <a:pPr>
              <a:lnSpc>
                <a:spcPct val="150000"/>
              </a:lnSpc>
            </a:pPr>
            <a:r>
              <a:rPr lang="ar-IQ" sz="1000" dirty="0" smtClean="0">
                <a:solidFill>
                  <a:schemeClr val="tx1"/>
                </a:solidFill>
                <a:cs typeface="Zanest _ Avdar" pitchFamily="2" charset="-78"/>
              </a:rPr>
              <a:t>قوَناغى : يةكةم</a:t>
            </a:r>
            <a:endParaRPr lang="ar-IQ" sz="1000" dirty="0">
              <a:solidFill>
                <a:schemeClr val="tx1"/>
              </a:solidFill>
              <a:cs typeface="Zanest _ Avdar" pitchFamily="2" charset="-78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142852" y="214282"/>
            <a:ext cx="1643074" cy="128588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IQ" sz="1000" dirty="0" smtClean="0">
                <a:solidFill>
                  <a:schemeClr val="tx1"/>
                </a:solidFill>
                <a:cs typeface="Zanest _ Avdar" pitchFamily="2" charset="-78"/>
              </a:rPr>
              <a:t>ناوى فيَرخواز :</a:t>
            </a:r>
          </a:p>
          <a:p>
            <a:pPr>
              <a:lnSpc>
                <a:spcPct val="150000"/>
              </a:lnSpc>
            </a:pPr>
            <a:endParaRPr lang="ar-IQ" sz="1000" dirty="0" smtClean="0">
              <a:solidFill>
                <a:schemeClr val="tx1"/>
              </a:solidFill>
              <a:cs typeface="Zanest _ Avdar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1000" dirty="0" smtClean="0">
                <a:solidFill>
                  <a:schemeClr val="tx1"/>
                </a:solidFill>
                <a:cs typeface="Zanest _ Avdar" pitchFamily="2" charset="-78"/>
              </a:rPr>
              <a:t>بةسةرثةرشتى ماموستا : شلير نوري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MiQDAD</dc:creator>
  <cp:lastModifiedBy>MiQDAD</cp:lastModifiedBy>
  <cp:revision>3</cp:revision>
  <dcterms:created xsi:type="dcterms:W3CDTF">2019-02-17T19:11:24Z</dcterms:created>
  <dcterms:modified xsi:type="dcterms:W3CDTF">2019-02-21T20:36:15Z</dcterms:modified>
</cp:coreProperties>
</file>