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7" r:id="rId2"/>
    <p:sldId id="283" r:id="rId3"/>
    <p:sldId id="310" r:id="rId4"/>
    <p:sldId id="282" r:id="rId5"/>
    <p:sldId id="284" r:id="rId6"/>
    <p:sldId id="279" r:id="rId7"/>
    <p:sldId id="280" r:id="rId8"/>
    <p:sldId id="259" r:id="rId9"/>
    <p:sldId id="260" r:id="rId10"/>
    <p:sldId id="303" r:id="rId11"/>
    <p:sldId id="302" r:id="rId12"/>
    <p:sldId id="295" r:id="rId13"/>
    <p:sldId id="296" r:id="rId14"/>
    <p:sldId id="297" r:id="rId15"/>
    <p:sldId id="298" r:id="rId16"/>
    <p:sldId id="299" r:id="rId17"/>
    <p:sldId id="304" r:id="rId18"/>
    <p:sldId id="305" r:id="rId19"/>
    <p:sldId id="308" r:id="rId20"/>
    <p:sldId id="306" r:id="rId21"/>
    <p:sldId id="261" r:id="rId22"/>
    <p:sldId id="285" r:id="rId23"/>
    <p:sldId id="30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421564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30460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8736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1724030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2569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906287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25494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97114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01405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1A735-B60A-40ED-B10E-81992087FAFE}"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58137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81A735-B60A-40ED-B10E-81992087FAFE}"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57723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81A735-B60A-40ED-B10E-81992087FAFE}"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243553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81A735-B60A-40ED-B10E-81992087FAFE}"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20704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1A735-B60A-40ED-B10E-81992087FAFE}"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322659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81A735-B60A-40ED-B10E-81992087FAFE}"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415C-804E-414A-A3DB-26561AE74408}" type="slidenum">
              <a:rPr lang="en-US" smtClean="0"/>
              <a:t>‹#›</a:t>
            </a:fld>
            <a:endParaRPr lang="en-US"/>
          </a:p>
        </p:txBody>
      </p:sp>
    </p:spTree>
    <p:extLst>
      <p:ext uri="{BB962C8B-B14F-4D97-AF65-F5344CB8AC3E}">
        <p14:creationId xmlns:p14="http://schemas.microsoft.com/office/powerpoint/2010/main" val="52899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415C-804E-414A-A3DB-26561AE74408}" type="slidenum">
              <a:rPr lang="en-US" smtClean="0"/>
              <a:t>‹#›</a:t>
            </a:fld>
            <a:endParaRPr lang="en-US"/>
          </a:p>
        </p:txBody>
      </p:sp>
      <p:sp>
        <p:nvSpPr>
          <p:cNvPr id="5" name="Date Placeholder 4"/>
          <p:cNvSpPr>
            <a:spLocks noGrp="1"/>
          </p:cNvSpPr>
          <p:nvPr>
            <p:ph type="dt" sz="half" idx="10"/>
          </p:nvPr>
        </p:nvSpPr>
        <p:spPr/>
        <p:txBody>
          <a:bodyPr/>
          <a:lstStyle/>
          <a:p>
            <a:fld id="{6481A735-B60A-40ED-B10E-81992087FAFE}" type="datetimeFigureOut">
              <a:rPr lang="en-US" smtClean="0"/>
              <a:t>9/27/2022</a:t>
            </a:fld>
            <a:endParaRPr lang="en-US"/>
          </a:p>
        </p:txBody>
      </p:sp>
    </p:spTree>
    <p:extLst>
      <p:ext uri="{BB962C8B-B14F-4D97-AF65-F5344CB8AC3E}">
        <p14:creationId xmlns:p14="http://schemas.microsoft.com/office/powerpoint/2010/main" val="11935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81A735-B60A-40ED-B10E-81992087FAFE}" type="datetimeFigureOut">
              <a:rPr lang="en-US" smtClean="0"/>
              <a:t>9/27/2022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37415C-804E-414A-A3DB-26561AE74408}" type="slidenum">
              <a:rPr lang="en-US" smtClean="0"/>
              <a:t>‹#›</a:t>
            </a:fld>
            <a:endParaRPr lang="en-US"/>
          </a:p>
        </p:txBody>
      </p:sp>
    </p:spTree>
    <p:extLst>
      <p:ext uri="{BB962C8B-B14F-4D97-AF65-F5344CB8AC3E}">
        <p14:creationId xmlns:p14="http://schemas.microsoft.com/office/powerpoint/2010/main" val="14532112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FBD8F-7E10-4807-91D4-6D3FFEE2BE7F}"/>
              </a:ext>
            </a:extLst>
          </p:cNvPr>
          <p:cNvSpPr>
            <a:spLocks noGrp="1"/>
          </p:cNvSpPr>
          <p:nvPr>
            <p:ph type="title"/>
          </p:nvPr>
        </p:nvSpPr>
        <p:spPr/>
        <p:txBody>
          <a:bodyPr/>
          <a:lstStyle/>
          <a:p>
            <a:pPr algn="ctr"/>
            <a:br>
              <a:rPr lang="en-US" sz="3600" dirty="0"/>
            </a:br>
            <a:endParaRPr lang="en-US" dirty="0"/>
          </a:p>
        </p:txBody>
      </p:sp>
      <p:sp>
        <p:nvSpPr>
          <p:cNvPr id="3" name="Content Placeholder 2">
            <a:extLst>
              <a:ext uri="{FF2B5EF4-FFF2-40B4-BE49-F238E27FC236}">
                <a16:creationId xmlns:a16="http://schemas.microsoft.com/office/drawing/2014/main" id="{2B010126-E422-48CD-BA9C-3F6FC40BB6CB}"/>
              </a:ext>
            </a:extLst>
          </p:cNvPr>
          <p:cNvSpPr>
            <a:spLocks noGrp="1"/>
          </p:cNvSpPr>
          <p:nvPr>
            <p:ph idx="1"/>
          </p:nvPr>
        </p:nvSpPr>
        <p:spPr/>
        <p:txBody>
          <a:bodyPr>
            <a:normAutofit/>
          </a:bodyPr>
          <a:lstStyle/>
          <a:p>
            <a:pPr marL="0" indent="0" algn="ctr">
              <a:buNone/>
            </a:pPr>
            <a:r>
              <a:rPr lang="en-US" sz="4400" dirty="0"/>
              <a:t>Teaching curriculum </a:t>
            </a:r>
          </a:p>
          <a:p>
            <a:pPr marL="0" indent="0" algn="ctr">
              <a:buNone/>
            </a:pPr>
            <a:r>
              <a:rPr lang="en-US" sz="4400" dirty="0"/>
              <a:t>Fourth stage</a:t>
            </a:r>
            <a:endParaRPr lang="ar-OM" sz="4400" dirty="0"/>
          </a:p>
          <a:p>
            <a:pPr marL="0" indent="0" algn="ctr">
              <a:buNone/>
            </a:pPr>
            <a:r>
              <a:rPr lang="en-US" sz="4400" dirty="0"/>
              <a:t>2022-2023</a:t>
            </a:r>
          </a:p>
          <a:p>
            <a:pPr marL="0" indent="0" algn="ctr">
              <a:buNone/>
            </a:pPr>
            <a:r>
              <a:rPr lang="ar-IQ" sz="4400" dirty="0">
                <a:cs typeface="Ali_K_Samik" pitchFamily="2" charset="-78"/>
              </a:rPr>
              <a:t>وانةى ثيَنجةم</a:t>
            </a:r>
            <a:endParaRPr lang="en-US" sz="4400" dirty="0">
              <a:cs typeface="Ali_K_Samik" pitchFamily="2" charset="-78"/>
            </a:endParaRPr>
          </a:p>
        </p:txBody>
      </p:sp>
    </p:spTree>
    <p:extLst>
      <p:ext uri="{BB962C8B-B14F-4D97-AF65-F5344CB8AC3E}">
        <p14:creationId xmlns:p14="http://schemas.microsoft.com/office/powerpoint/2010/main" val="360392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3487-424C-4970-9253-9C84518A583B}"/>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1A5001EF-EBC6-4F8A-B4D7-C0A362FD6C51}"/>
              </a:ext>
            </a:extLst>
          </p:cNvPr>
          <p:cNvSpPr>
            <a:spLocks noGrp="1"/>
          </p:cNvSpPr>
          <p:nvPr>
            <p:ph idx="1"/>
          </p:nvPr>
        </p:nvSpPr>
        <p:spPr/>
        <p:txBody>
          <a:bodyPr>
            <a:normAutofit/>
          </a:bodyPr>
          <a:lstStyle/>
          <a:p>
            <a:pPr marL="0" indent="0" algn="just" rtl="1">
              <a:buNone/>
            </a:pPr>
            <a:r>
              <a:rPr lang="ar-IQ" sz="3200" dirty="0">
                <a:effectLst/>
                <a:latin typeface="Times New Roman" panose="02020603050405020304" pitchFamily="18" charset="0"/>
                <a:ea typeface="Times New Roman" panose="02020603050405020304" pitchFamily="18" charset="0"/>
                <a:cs typeface="Ali_K_Sahifa Bold" pitchFamily="2" charset="-78"/>
              </a:rPr>
              <a:t>كةواتة ثةيوةندية كى ثيَضةوانةى هةية بةيةكتري.سوراندايك دةليَيت: زؤر جار فيَربوون بةريَكةوت دةبيَت لةئةنجامي هةلَدانيَكي هةرةمةكى،واتة كاتيَك يةكيَك بةدواى واتاى ووشةيةك و ليَكدانةوةيةك، دةطةريَت لةنيَو سةرضاوةكاندا، بيَطومان ضةندين شتى تر دةكةويَتة بةرضاوى و فيَر دةبيَت بة ريَكةوتن، سوراندايك دةلَيَت:" بؤ هةموو وةلآم دانةوةيةك دةبيَت وروذاندن هةبيَت و بؤهةموو فيَربوونيَك دةبيَت ثالَنةريَك و ثيَويستيةك هةبيَت. </a:t>
            </a:r>
            <a:endParaRPr lang="en-US" sz="3200" dirty="0">
              <a:effectLst/>
              <a:latin typeface="Times New Roman" panose="02020603050405020304" pitchFamily="18" charset="0"/>
              <a:ea typeface="Times New Roman" panose="02020603050405020304" pitchFamily="18" charset="0"/>
            </a:endParaRPr>
          </a:p>
          <a:p>
            <a:pPr marL="0" indent="0" algn="just" rtl="1">
              <a:buNone/>
            </a:pPr>
            <a:endParaRPr lang="en-US" sz="3200" dirty="0"/>
          </a:p>
        </p:txBody>
      </p:sp>
    </p:spTree>
    <p:extLst>
      <p:ext uri="{BB962C8B-B14F-4D97-AF65-F5344CB8AC3E}">
        <p14:creationId xmlns:p14="http://schemas.microsoft.com/office/powerpoint/2010/main" val="248477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F87DE-2E12-4144-BDA4-B2FF6BB6BB5F}"/>
              </a:ext>
            </a:extLst>
          </p:cNvPr>
          <p:cNvSpPr>
            <a:spLocks noGrp="1"/>
          </p:cNvSpPr>
          <p:nvPr>
            <p:ph type="title"/>
          </p:nvPr>
        </p:nvSpPr>
        <p:spPr/>
        <p:txBody>
          <a:bodyPr>
            <a:normAutofit/>
          </a:bodyPr>
          <a:lstStyle/>
          <a:p>
            <a:pPr algn="ctr" rtl="1"/>
            <a:r>
              <a:rPr lang="ar-IQ" sz="3200" b="1" u="sng"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ثرؤطرام بةثيَي تيؤرى رِةفتاري دةبيَت ئةم خالآنة بطريَتة خؤ :</a:t>
            </a:r>
            <a:br>
              <a:rPr lang="en-US" sz="3200" dirty="0">
                <a:solidFill>
                  <a:srgbClr val="FF0000"/>
                </a:solidFill>
                <a:effectLst/>
                <a:latin typeface="Times New Roman" panose="02020603050405020304" pitchFamily="18" charset="0"/>
                <a:ea typeface="Times New Roman" panose="02020603050405020304" pitchFamily="18" charset="0"/>
              </a:rPr>
            </a:br>
            <a:endParaRPr lang="en-US" sz="3200" dirty="0">
              <a:solidFill>
                <a:srgbClr val="FF0000"/>
              </a:solidFill>
            </a:endParaRPr>
          </a:p>
        </p:txBody>
      </p:sp>
      <p:sp>
        <p:nvSpPr>
          <p:cNvPr id="3" name="Content Placeholder 2">
            <a:extLst>
              <a:ext uri="{FF2B5EF4-FFF2-40B4-BE49-F238E27FC236}">
                <a16:creationId xmlns:a16="http://schemas.microsoft.com/office/drawing/2014/main" id="{F0D93004-309D-4491-B6BD-F0DD14B62069}"/>
              </a:ext>
            </a:extLst>
          </p:cNvPr>
          <p:cNvSpPr>
            <a:spLocks noGrp="1"/>
          </p:cNvSpPr>
          <p:nvPr>
            <p:ph idx="1"/>
          </p:nvPr>
        </p:nvSpPr>
        <p:spPr/>
        <p:txBody>
          <a:bodyPr>
            <a:noAutofit/>
          </a:bodyPr>
          <a:lstStyle/>
          <a:p>
            <a:pPr marL="342900" marR="0" lvl="0" indent="-342900" algn="justLow" rtl="1">
              <a:spcBef>
                <a:spcPts val="0"/>
              </a:spcBef>
              <a:spcAft>
                <a:spcPts val="0"/>
              </a:spcAft>
              <a:buFont typeface="+mj-lt"/>
              <a:buAutoNum type="arabicPeriod"/>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ثرؤطرام بريتى ية لة زانياري   وشارةزايي و ضالاكي و كة ريَكخراوة بةثيَي يةكةكانى كتيَبةكة، تاوةكو فيَرخواز بةئاسانى فيَري بيَت. </a:t>
            </a:r>
            <a:endParaRPr lang="en-US" sz="3200" dirty="0">
              <a:effectLst/>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زانياريةكان بةشيَوةى وروذاندن و وةلاَمدانةوة ريَكخراوة.</a:t>
            </a:r>
            <a:endParaRPr lang="en-US" sz="3200" dirty="0">
              <a:effectLst/>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هةنطاوة كانى هةموو يةكة يةك لة ثرؤطرامةكةدا جةخت دةكاتة سةر توانا و ضالاكيةكان كة بريتى ية لة ضةند هةنطاويَكي رةوشتى (رةفتارى)بةدواى يةك. كة فيَرخواز ئةو ضالاكيانة دةكات تاوةكو فيَري ئةو داواكاريانة بيَت كة لة ثرؤطرامدا هةية. </a:t>
            </a:r>
            <a:endParaRPr lang="en-US" sz="3200" dirty="0">
              <a:effectLst/>
              <a:latin typeface="Times New Roman" panose="02020603050405020304" pitchFamily="18" charset="0"/>
              <a:ea typeface="Times New Roman" panose="02020603050405020304" pitchFamily="18" charset="0"/>
            </a:endParaRPr>
          </a:p>
          <a:p>
            <a:pPr marL="0" indent="0" algn="just" rtl="1">
              <a:buNone/>
            </a:pPr>
            <a:endParaRPr lang="en-US" sz="3200" dirty="0"/>
          </a:p>
        </p:txBody>
      </p:sp>
    </p:spTree>
    <p:extLst>
      <p:ext uri="{BB962C8B-B14F-4D97-AF65-F5344CB8AC3E}">
        <p14:creationId xmlns:p14="http://schemas.microsoft.com/office/powerpoint/2010/main" val="217856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C662F-2012-44DE-93EE-5443F0EE50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5FA85E-2EBE-4C00-BFA5-25BA0CC5116C}"/>
              </a:ext>
            </a:extLst>
          </p:cNvPr>
          <p:cNvSpPr>
            <a:spLocks noGrp="1"/>
          </p:cNvSpPr>
          <p:nvPr>
            <p:ph idx="1"/>
          </p:nvPr>
        </p:nvSpPr>
        <p:spPr/>
        <p:txBody>
          <a:bodyPr>
            <a:normAutofit/>
          </a:bodyPr>
          <a:lstStyle/>
          <a:p>
            <a:pPr marL="342900" marR="0" lvl="0" indent="-342900" algn="justLow" rtl="1">
              <a:spcBef>
                <a:spcPts val="0"/>
              </a:spcBef>
              <a:spcAft>
                <a:spcPts val="0"/>
              </a:spcAft>
              <a:buClr>
                <a:srgbClr val="FF0000"/>
              </a:buClr>
              <a:buFont typeface="+mj-lt"/>
              <a:buAutoNum type="arabicPeriod" startAt="4"/>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ئةو زانياريي و شارةزاييةى كة لةناو ثرؤطرامدا هةية سروشتى  ثراكتيكي  هةية، فيَرخوازيش وةلآمدانةوةى ئة وروذاندنةى هةية كة كاتيَك ثرؤطرامةكة دةخويَنيَتةوة، هةروةها كار لةسةر رةوشتى (رةفتار)دةكات.</a:t>
            </a:r>
            <a:endParaRPr lang="en-US" sz="3200" dirty="0">
              <a:effectLst/>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Clr>
                <a:srgbClr val="FF0000"/>
              </a:buClr>
              <a:buFont typeface="+mj-lt"/>
              <a:buAutoNum type="arabicPeriod" startAt="4"/>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شيَوازى وانةوتنةوة دووبارةكرنةوة و طوىَ طرتن ولةبةر كردنةو راهيَنانة. </a:t>
            </a:r>
            <a:endParaRPr lang="en-US" sz="3200" dirty="0">
              <a:effectLst/>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Clr>
                <a:srgbClr val="FF0000"/>
              </a:buClr>
              <a:buFont typeface="+mj-lt"/>
              <a:buAutoNum type="arabicPeriod" startAt="4"/>
              <a:tabLst>
                <a:tab pos="552450" algn="l"/>
              </a:tabLst>
            </a:pPr>
            <a:r>
              <a:rPr lang="ar-IQ" sz="3200" dirty="0">
                <a:effectLst/>
                <a:latin typeface="Times New Roman" panose="02020603050405020304" pitchFamily="18" charset="0"/>
                <a:ea typeface="Times New Roman" panose="02020603050405020304" pitchFamily="18" charset="0"/>
                <a:cs typeface="Ali_K_Sahifa Bold" pitchFamily="2" charset="-78"/>
              </a:rPr>
              <a:t>هةلَسةنطاندن بةهةموو جؤرةكانيةوة وبةكاردةهيَنريَت.</a:t>
            </a:r>
            <a:endParaRPr lang="en-US" sz="3200" dirty="0">
              <a:effectLst/>
              <a:latin typeface="Times New Roman" panose="02020603050405020304" pitchFamily="18" charset="0"/>
              <a:ea typeface="Times New Roman" panose="02020603050405020304" pitchFamily="18" charset="0"/>
            </a:endParaRPr>
          </a:p>
          <a:p>
            <a:pPr marL="514350" indent="-514350" algn="just" rtl="1">
              <a:buClr>
                <a:srgbClr val="FF0000"/>
              </a:buClr>
              <a:buFont typeface="+mj-lt"/>
              <a:buAutoNum type="arabicPeriod" startAt="4"/>
            </a:pPr>
            <a:endParaRPr lang="en-US" sz="3200" dirty="0"/>
          </a:p>
        </p:txBody>
      </p:sp>
    </p:spTree>
    <p:extLst>
      <p:ext uri="{BB962C8B-B14F-4D97-AF65-F5344CB8AC3E}">
        <p14:creationId xmlns:p14="http://schemas.microsoft.com/office/powerpoint/2010/main" val="42317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D2AD5-D576-4730-8F79-58ED8DFB04E5}"/>
              </a:ext>
            </a:extLst>
          </p:cNvPr>
          <p:cNvSpPr>
            <a:spLocks noGrp="1"/>
          </p:cNvSpPr>
          <p:nvPr>
            <p:ph type="title"/>
          </p:nvPr>
        </p:nvSpPr>
        <p:spPr/>
        <p:txBody>
          <a:bodyPr>
            <a:normAutofit/>
          </a:bodyPr>
          <a:lstStyle/>
          <a:p>
            <a:pPr algn="ctr" rtl="1"/>
            <a:r>
              <a:rPr lang="ar-IQ" sz="32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3- بيردؤزى طشتالَتى (جشتالت): ليَكدانةوةى مةعريفي بؤ فيَربوون :</a:t>
            </a:r>
            <a:endParaRPr lang="en-US" sz="3200" dirty="0">
              <a:solidFill>
                <a:srgbClr val="FF0000"/>
              </a:solidFill>
            </a:endParaRPr>
          </a:p>
        </p:txBody>
      </p:sp>
      <p:sp>
        <p:nvSpPr>
          <p:cNvPr id="3" name="Content Placeholder 2">
            <a:extLst>
              <a:ext uri="{FF2B5EF4-FFF2-40B4-BE49-F238E27FC236}">
                <a16:creationId xmlns:a16="http://schemas.microsoft.com/office/drawing/2014/main" id="{52015C9B-D609-44FA-84D5-D4A96841617B}"/>
              </a:ext>
            </a:extLst>
          </p:cNvPr>
          <p:cNvSpPr>
            <a:spLocks noGrp="1"/>
          </p:cNvSpPr>
          <p:nvPr>
            <p:ph idx="1"/>
          </p:nvPr>
        </p:nvSpPr>
        <p:spPr/>
        <p:txBody>
          <a:bodyPr>
            <a:normAutofit/>
          </a:bodyPr>
          <a:lstStyle/>
          <a:p>
            <a:pPr marL="16510" marR="0" indent="0" algn="just"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Bold" pitchFamily="2" charset="-78"/>
              </a:rPr>
              <a:t>لةسايكؤلؤذياي فيَربوون زؤر جار وشةوميتؤدي كشتالَتيةكان وةكو بيردؤز نايةت،بؤية وةكو قوتابخانةيةكى فيَربوون سةرى هةلَداوة كة ضةند زانايةكى دةروونى ثةرةيان بةو قوتابخانةية داوة. </a:t>
            </a:r>
            <a:endParaRPr lang="en-US" sz="3200" dirty="0">
              <a:effectLst/>
              <a:latin typeface="Times New Roman" panose="02020603050405020304" pitchFamily="18" charset="0"/>
              <a:ea typeface="Times New Roman" panose="02020603050405020304" pitchFamily="18" charset="0"/>
            </a:endParaRPr>
          </a:p>
          <a:p>
            <a:pPr marL="16510" marR="0" indent="0" algn="just"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Bold" pitchFamily="2" charset="-78"/>
              </a:rPr>
              <a:t>لةدةستة دامةزريَنةرى كشتالَيةكان وةكو ماكس ظيرتايمر و كيرت ليَظين و كوفكاو كوهلر، كشتالت وشةيةكى ئةلَمانية بةواتاى( هةموو) يان ( طشت) ديَت. </a:t>
            </a:r>
            <a:endParaRPr lang="en-US" sz="3200" dirty="0">
              <a:effectLst/>
              <a:latin typeface="Times New Roman" panose="02020603050405020304" pitchFamily="18" charset="0"/>
              <a:ea typeface="Times New Roman" panose="02020603050405020304" pitchFamily="18" charset="0"/>
            </a:endParaRPr>
          </a:p>
          <a:p>
            <a:pPr marL="0" marR="0" lvl="0" indent="0" algn="just" rtl="1">
              <a:lnSpc>
                <a:spcPct val="115000"/>
              </a:lnSpc>
              <a:spcBef>
                <a:spcPts val="770"/>
              </a:spcBef>
              <a:spcAft>
                <a:spcPts val="0"/>
              </a:spcAft>
              <a:buClr>
                <a:srgbClr val="FF0000"/>
              </a:buClr>
              <a:buNone/>
            </a:pPr>
            <a:endParaRPr lang="en-US" sz="3200" dirty="0"/>
          </a:p>
        </p:txBody>
      </p:sp>
    </p:spTree>
    <p:extLst>
      <p:ext uri="{BB962C8B-B14F-4D97-AF65-F5344CB8AC3E}">
        <p14:creationId xmlns:p14="http://schemas.microsoft.com/office/powerpoint/2010/main" val="2932467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D523A-6D29-4B9E-8F0D-3C952DEDF3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F445E9-5973-4F9D-B5DC-E684A2F70C1A}"/>
              </a:ext>
            </a:extLst>
          </p:cNvPr>
          <p:cNvSpPr>
            <a:spLocks noGrp="1"/>
          </p:cNvSpPr>
          <p:nvPr>
            <p:ph idx="1"/>
          </p:nvPr>
        </p:nvSpPr>
        <p:spPr>
          <a:xfrm>
            <a:off x="677334" y="1790701"/>
            <a:ext cx="8596668" cy="4250662"/>
          </a:xfrm>
        </p:spPr>
        <p:txBody>
          <a:bodyPr>
            <a:noAutofit/>
          </a:bodyPr>
          <a:lstStyle/>
          <a:p>
            <a:pPr marL="0" indent="0" algn="just" rtl="1">
              <a:buNone/>
            </a:pPr>
            <a:r>
              <a:rPr lang="ar-IQ" sz="3200" dirty="0">
                <a:effectLst/>
                <a:latin typeface="Times New Roman" panose="02020603050405020304" pitchFamily="18" charset="0"/>
                <a:ea typeface="Times New Roman" panose="02020603050405020304" pitchFamily="18" charset="0"/>
                <a:cs typeface="Ali_K_Sahifa Bold" pitchFamily="2" charset="-78"/>
              </a:rPr>
              <a:t>كشتالَتةكان  دروشميَكيان هةية دةلَيَن هةموو، طةورةترة لة كؤى بةشةكان، هةروةها  دةليَن ياساكانى ديناميكي كةوا كؤنترؤلَي ئيدراك دةكات لة هةمان كاتدا كة كؤنترؤلَي ثرؤسةى فيَربوون دةكات يةك كردةوةى عةقلَى مةعريفيية. ئةمةش يارمةتى ريَكخستنةوةى ثرؤسةى فيَربوونى دا كةوا فيَربوون مانايةكى هة بيَت و   تيَطةيشتن لةشيَوةى وةرطيراو كةبةرضاو دةكةويَت بؤ شيكردنةوةى هةلَويَستى فيَرخواز. </a:t>
            </a:r>
            <a:endParaRPr lang="en-US" sz="3200" dirty="0">
              <a:effectLst/>
              <a:latin typeface="Times New Roman" panose="02020603050405020304" pitchFamily="18" charset="0"/>
              <a:ea typeface="Times New Roman" panose="02020603050405020304" pitchFamily="18" charset="0"/>
            </a:endParaRPr>
          </a:p>
          <a:p>
            <a:pPr marL="0" indent="0" algn="just" rtl="1">
              <a:buNone/>
            </a:pPr>
            <a:endParaRPr lang="en-US" sz="3200" dirty="0"/>
          </a:p>
        </p:txBody>
      </p:sp>
    </p:spTree>
    <p:extLst>
      <p:ext uri="{BB962C8B-B14F-4D97-AF65-F5344CB8AC3E}">
        <p14:creationId xmlns:p14="http://schemas.microsoft.com/office/powerpoint/2010/main" val="4289403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A8FD-F4B5-4B28-B58A-25FA52F3F8BA}"/>
              </a:ext>
            </a:extLst>
          </p:cNvPr>
          <p:cNvSpPr>
            <a:spLocks noGrp="1"/>
          </p:cNvSpPr>
          <p:nvPr>
            <p:ph type="title"/>
          </p:nvPr>
        </p:nvSpPr>
        <p:spPr/>
        <p:txBody>
          <a:bodyPr>
            <a:normAutofit/>
          </a:bodyPr>
          <a:lstStyle/>
          <a:p>
            <a:pPr algn="ctr" rtl="1"/>
            <a:r>
              <a:rPr lang="ar-IQ" sz="2800" b="1" u="sng"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ثوختةى بؤضوونةكانى كشتالَتيةكان لة فيَربووندا لةسيَ خالَداية :</a:t>
            </a:r>
            <a:br>
              <a:rPr lang="en-US" sz="2800" dirty="0">
                <a:solidFill>
                  <a:srgbClr val="FF0000"/>
                </a:solidFill>
                <a:effectLst/>
                <a:latin typeface="Times New Roman" panose="02020603050405020304" pitchFamily="18" charset="0"/>
                <a:ea typeface="Times New Roman" panose="02020603050405020304" pitchFamily="18" charset="0"/>
              </a:rPr>
            </a:br>
            <a:endParaRPr lang="en-US" sz="2800" dirty="0">
              <a:solidFill>
                <a:srgbClr val="FF0000"/>
              </a:solidFill>
            </a:endParaRPr>
          </a:p>
        </p:txBody>
      </p:sp>
      <p:sp>
        <p:nvSpPr>
          <p:cNvPr id="3" name="Content Placeholder 2">
            <a:extLst>
              <a:ext uri="{FF2B5EF4-FFF2-40B4-BE49-F238E27FC236}">
                <a16:creationId xmlns:a16="http://schemas.microsoft.com/office/drawing/2014/main" id="{B13FE065-686B-4573-BFDC-26E6C282A364}"/>
              </a:ext>
            </a:extLst>
          </p:cNvPr>
          <p:cNvSpPr>
            <a:spLocks noGrp="1"/>
          </p:cNvSpPr>
          <p:nvPr>
            <p:ph idx="1"/>
          </p:nvPr>
        </p:nvSpPr>
        <p:spPr/>
        <p:txBody>
          <a:bodyPr>
            <a:normAutofit/>
          </a:bodyPr>
          <a:lstStyle/>
          <a:p>
            <a:pPr marL="0" marR="0" indent="0" algn="just"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 1- هةموو شيَوازةكانى فيَربوون لة كردار دا يةكةو لةسةر بنضينةى هةولَدان و هةلَةكردن دةبيَت، دواى ئةوة كرداري بينين و هزري لةناكاوى نوىَ،لةنيَوان زةمةنى هةولَدان و هةلَةكردن دةبيَت.</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2- هةمو جؤرةكانى فيَربوون يةكن كةلةسةر بنضينةى هزرى لةناكاوى بينين دةبيَت كةئةنجامطيري هةولَدان و هةلَةكردن دةبيَت.</a:t>
            </a:r>
            <a:endParaRPr lang="en-US" sz="2800" dirty="0">
              <a:effectLst/>
              <a:latin typeface="Times New Roman" panose="02020603050405020304" pitchFamily="18" charset="0"/>
              <a:ea typeface="Times New Roman" panose="02020603050405020304" pitchFamily="18" charset="0"/>
            </a:endParaRPr>
          </a:p>
          <a:p>
            <a:pPr marL="0" indent="0" algn="just" rtl="1">
              <a:buNone/>
            </a:pPr>
            <a:r>
              <a:rPr lang="ar-IQ" sz="2800" dirty="0">
                <a:effectLst/>
                <a:latin typeface="Times New Roman" panose="02020603050405020304" pitchFamily="18" charset="0"/>
                <a:ea typeface="Times New Roman" panose="02020603050405020304" pitchFamily="18" charset="0"/>
                <a:cs typeface="Ali_K_Sahifa Bold" pitchFamily="2" charset="-78"/>
              </a:rPr>
              <a:t>3- ضةند جؤريَكي وةكو يةك هةية لة فيَربوندا كة لة ميكانيزميدا بة هةولَدان و هةلَةكردن دةبيَت و لةهة ما نكاتدا ثشت بة بينين و هزري لةناكاو دةبةستيَت. </a:t>
            </a:r>
            <a:endParaRPr lang="en-US" sz="2800" dirty="0"/>
          </a:p>
        </p:txBody>
      </p:sp>
    </p:spTree>
    <p:extLst>
      <p:ext uri="{BB962C8B-B14F-4D97-AF65-F5344CB8AC3E}">
        <p14:creationId xmlns:p14="http://schemas.microsoft.com/office/powerpoint/2010/main" val="4057893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8C2C-49F5-49C2-B625-9508F84F691B}"/>
              </a:ext>
            </a:extLst>
          </p:cNvPr>
          <p:cNvSpPr>
            <a:spLocks noGrp="1"/>
          </p:cNvSpPr>
          <p:nvPr>
            <p:ph type="title"/>
          </p:nvPr>
        </p:nvSpPr>
        <p:spPr/>
        <p:txBody>
          <a:bodyPr>
            <a:noAutofit/>
          </a:bodyPr>
          <a:lstStyle/>
          <a:p>
            <a:pPr algn="ctr"/>
            <a:r>
              <a:rPr lang="ar-IQ" sz="28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ئة و ثرؤكرامة ى كة ريَكاى تيورى كشتالتى دةطريتة بةر ئةم سيفاتانةى تيدا هة ية:</a:t>
            </a:r>
            <a:br>
              <a:rPr lang="en-US" sz="2800" dirty="0">
                <a:solidFill>
                  <a:srgbClr val="FF0000"/>
                </a:solidFill>
                <a:effectLst/>
                <a:latin typeface="Times New Roman" panose="02020603050405020304" pitchFamily="18" charset="0"/>
                <a:ea typeface="Times New Roman" panose="02020603050405020304" pitchFamily="18" charset="0"/>
              </a:rPr>
            </a:br>
            <a:endParaRPr lang="en-US" sz="2800"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2DA97EE2-1D05-48FC-9FD7-62EF07452218}"/>
              </a:ext>
            </a:extLst>
          </p:cNvPr>
          <p:cNvSpPr>
            <a:spLocks noGrp="1"/>
          </p:cNvSpPr>
          <p:nvPr>
            <p:ph idx="1"/>
          </p:nvPr>
        </p:nvSpPr>
        <p:spPr/>
        <p:txBody>
          <a:bodyPr>
            <a:normAutofit/>
          </a:bodyPr>
          <a:lstStyle/>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 ثرؤطرام بةثيَي بيردؤزى كشتالت كؤمةلَيَكي زؤر لة ئامانجةكانى ثةروةردةيي و ئيدراكي و سؤزى و كؤمةلايةتى وجولةَى تيَدا هةية.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 ثرؤطرام بريتى يةلة يةكةكانى خويَندنى جؤاروجؤ لة هةر يةكةيةكدا كؤمةلَى ضةمك و توانا ى تيَدا هةية.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-يةكةكانى ثرؤطرام ضونةتةناو يةكتريةوة بة زنجيرةيي لةيةكدا، ئةمة وا دةكات فيَربوونى طشتى </a:t>
            </a:r>
            <a:r>
              <a:rPr lang="ar-IQ" sz="2800">
                <a:effectLst/>
                <a:latin typeface="Times New Roman" panose="02020603050405020304" pitchFamily="18" charset="0"/>
                <a:ea typeface="Times New Roman" panose="02020603050405020304" pitchFamily="18" charset="0"/>
                <a:cs typeface="Ali_K_Sahifa Bold" pitchFamily="2" charset="-78"/>
              </a:rPr>
              <a:t>بة فيَررخواز </a:t>
            </a:r>
            <a:r>
              <a:rPr lang="ar-IQ" sz="2800" dirty="0">
                <a:effectLst/>
                <a:latin typeface="Times New Roman" panose="02020603050405020304" pitchFamily="18" charset="0"/>
                <a:ea typeface="Times New Roman" panose="02020603050405020304" pitchFamily="18" charset="0"/>
                <a:cs typeface="Ali_K_Sahifa Bold" pitchFamily="2" charset="-78"/>
              </a:rPr>
              <a:t>ثيَشكةش بكات. </a:t>
            </a:r>
            <a:endParaRPr lang="en-US" sz="2800" dirty="0">
              <a:effectLst/>
              <a:latin typeface="Times New Roman" panose="02020603050405020304" pitchFamily="18" charset="0"/>
              <a:ea typeface="Times New Roman" panose="02020603050405020304" pitchFamily="18" charset="0"/>
            </a:endParaRPr>
          </a:p>
          <a:p>
            <a:pPr marL="0" marR="0" lvl="0" indent="0" algn="just" rtl="1">
              <a:lnSpc>
                <a:spcPct val="115000"/>
              </a:lnSpc>
              <a:spcBef>
                <a:spcPts val="770"/>
              </a:spcBef>
              <a:spcAft>
                <a:spcPts val="0"/>
              </a:spcAft>
              <a:buClr>
                <a:srgbClr val="FF0000"/>
              </a:buClr>
              <a:buNone/>
            </a:pPr>
            <a:endParaRPr lang="en-US" sz="2800" dirty="0"/>
          </a:p>
        </p:txBody>
      </p:sp>
    </p:spTree>
    <p:extLst>
      <p:ext uri="{BB962C8B-B14F-4D97-AF65-F5344CB8AC3E}">
        <p14:creationId xmlns:p14="http://schemas.microsoft.com/office/powerpoint/2010/main" val="264771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DA8D5-6D8E-4BEF-A6DA-4362525F38F0}"/>
              </a:ext>
            </a:extLst>
          </p:cNvPr>
          <p:cNvSpPr>
            <a:spLocks noGrp="1"/>
          </p:cNvSpPr>
          <p:nvPr>
            <p:ph type="title"/>
          </p:nvPr>
        </p:nvSpPr>
        <p:spPr/>
        <p:txBody>
          <a:bodyPr>
            <a:normAutofit/>
          </a:bodyPr>
          <a:lstStyle/>
          <a:p>
            <a:pPr algn="ctr"/>
            <a:endParaRPr lang="en-US" dirty="0">
              <a:solidFill>
                <a:srgbClr val="FF0000"/>
              </a:solidFill>
            </a:endParaRPr>
          </a:p>
        </p:txBody>
      </p:sp>
      <p:sp>
        <p:nvSpPr>
          <p:cNvPr id="3" name="Content Placeholder 2">
            <a:extLst>
              <a:ext uri="{FF2B5EF4-FFF2-40B4-BE49-F238E27FC236}">
                <a16:creationId xmlns:a16="http://schemas.microsoft.com/office/drawing/2014/main" id="{B24C6936-0A01-4E01-931F-0E6EA13181AC}"/>
              </a:ext>
            </a:extLst>
          </p:cNvPr>
          <p:cNvSpPr>
            <a:spLocks noGrp="1"/>
          </p:cNvSpPr>
          <p:nvPr>
            <p:ph idx="1"/>
          </p:nvPr>
        </p:nvSpPr>
        <p:spPr/>
        <p:txBody>
          <a:bodyPr>
            <a:normAutofit/>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Bold" pitchFamily="2" charset="-78"/>
              </a:rPr>
              <a:t>- ثرؤطرام طشتى ية هةموو زانياري و ضالاكيةكانى تيَدا هةية كة ثيَويستة بؤ ثرؤسةى فيَركردن.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Bold" pitchFamily="2" charset="-78"/>
              </a:rPr>
              <a:t>- شيَوةكانى فيَركردن و فيَربوون لةسةرضارةسةرى كيَشةكان ( حل المشكلات) و تا وتويَكردن دةرِوات.</a:t>
            </a:r>
            <a:endParaRPr lang="en-US" sz="3600" dirty="0">
              <a:effectLst/>
              <a:latin typeface="Times New Roman" panose="02020603050405020304" pitchFamily="18" charset="0"/>
              <a:ea typeface="Times New Roman" panose="02020603050405020304" pitchFamily="18" charset="0"/>
            </a:endParaRPr>
          </a:p>
          <a:p>
            <a:pPr marL="0" indent="0" algn="just" rtl="1">
              <a:buNone/>
            </a:pPr>
            <a:endParaRPr lang="en-US" sz="3600" dirty="0"/>
          </a:p>
        </p:txBody>
      </p:sp>
    </p:spTree>
    <p:extLst>
      <p:ext uri="{BB962C8B-B14F-4D97-AF65-F5344CB8AC3E}">
        <p14:creationId xmlns:p14="http://schemas.microsoft.com/office/powerpoint/2010/main" val="3228316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63A9B-7258-4E60-A9D0-5EBE0D71FA03}"/>
              </a:ext>
            </a:extLst>
          </p:cNvPr>
          <p:cNvSpPr>
            <a:spLocks noGrp="1"/>
          </p:cNvSpPr>
          <p:nvPr>
            <p:ph type="title"/>
          </p:nvPr>
        </p:nvSpPr>
        <p:spPr/>
        <p:txBody>
          <a:bodyPr>
            <a:normAutofit/>
          </a:bodyPr>
          <a:lstStyle/>
          <a:p>
            <a:pPr algn="ctr" rtl="1"/>
            <a:r>
              <a:rPr lang="ar-IQ" sz="3200" u="sng" dirty="0">
                <a:solidFill>
                  <a:srgbClr val="FF0000"/>
                </a:solidFill>
                <a:effectLst/>
                <a:latin typeface="Times New Roman" panose="02020603050405020304" pitchFamily="18" charset="0"/>
                <a:ea typeface="Times New Roman" panose="02020603050405020304" pitchFamily="18" charset="0"/>
                <a:cs typeface="Ali_K_Sahifa Bold" pitchFamily="2" charset="-78"/>
              </a:rPr>
              <a:t>4- بنةرةتى فةلسةفي ثرؤطرام:</a:t>
            </a:r>
            <a:endParaRPr lang="en-US" sz="3200" dirty="0">
              <a:solidFill>
                <a:srgbClr val="FF0000"/>
              </a:solidFill>
            </a:endParaRPr>
          </a:p>
        </p:txBody>
      </p:sp>
      <p:sp>
        <p:nvSpPr>
          <p:cNvPr id="3" name="Content Placeholder 2">
            <a:extLst>
              <a:ext uri="{FF2B5EF4-FFF2-40B4-BE49-F238E27FC236}">
                <a16:creationId xmlns:a16="http://schemas.microsoft.com/office/drawing/2014/main" id="{0830706D-85E6-44AB-B88F-04A447165156}"/>
              </a:ext>
            </a:extLst>
          </p:cNvPr>
          <p:cNvSpPr>
            <a:spLocks noGrp="1"/>
          </p:cNvSpPr>
          <p:nvPr>
            <p:ph idx="1"/>
          </p:nvPr>
        </p:nvSpPr>
        <p:spPr/>
        <p:txBody>
          <a:bodyPr>
            <a:normAutofit/>
          </a:bodyPr>
          <a:lstStyle/>
          <a:p>
            <a:pPr marL="0" marR="0" indent="0" algn="justLow" rtl="1">
              <a:spcBef>
                <a:spcPts val="0"/>
              </a:spcBef>
              <a:spcAft>
                <a:spcPts val="0"/>
              </a:spcAft>
              <a:buNone/>
            </a:pPr>
            <a:r>
              <a:rPr lang="ar-IQ" sz="2400" dirty="0">
                <a:effectLst/>
                <a:latin typeface="Times New Roman" panose="02020603050405020304" pitchFamily="18" charset="0"/>
                <a:ea typeface="Times New Roman" panose="02020603050405020304" pitchFamily="18" charset="0"/>
                <a:cs typeface="Ali_K_Sahifa Bold" pitchFamily="2" charset="-78"/>
              </a:rPr>
              <a:t>(ظيساطؤرس) ى فةيلةسووفي يؤنانى يةكةم كةس بووة كةوشةى ( فةلسةفة) ى راظة كردووةو ليَكيداوةتةوة، دةليَت وشةى ( فةلس</a:t>
            </a:r>
            <a:r>
              <a:rPr lang="ar-SA" sz="2400" dirty="0">
                <a:effectLst/>
                <a:latin typeface="Times New Roman" panose="02020603050405020304" pitchFamily="18" charset="0"/>
                <a:ea typeface="Times New Roman" panose="02020603050405020304" pitchFamily="18" charset="0"/>
                <a:cs typeface="Ali_K_Sahifa Bold" pitchFamily="2" charset="-78"/>
              </a:rPr>
              <a:t>ة فة           </a:t>
            </a:r>
            <a:r>
              <a:rPr lang="en-US" sz="2400" dirty="0">
                <a:effectLst/>
                <a:latin typeface="Times New Roman" panose="02020603050405020304" pitchFamily="18" charset="0"/>
                <a:ea typeface="Times New Roman" panose="02020603050405020304" pitchFamily="18" charset="0"/>
                <a:cs typeface="Ali_K_Sahifa Bold" pitchFamily="2" charset="-78"/>
              </a:rPr>
              <a:t>philosophy</a:t>
            </a:r>
            <a:r>
              <a:rPr lang="ar-IQ" sz="2400" dirty="0">
                <a:effectLst/>
                <a:latin typeface="Times New Roman" panose="02020603050405020304" pitchFamily="18" charset="0"/>
                <a:ea typeface="Times New Roman" panose="02020603050405020304" pitchFamily="18" charset="0"/>
                <a:cs typeface="Ali_K_Sahifa Bold" pitchFamily="2" charset="-78"/>
              </a:rPr>
              <a:t>) لة دوو برِطة ثيَكهاتووة (</a:t>
            </a:r>
            <a:r>
              <a:rPr lang="en-US" sz="2400" dirty="0" err="1">
                <a:effectLst/>
                <a:latin typeface="Times New Roman" panose="02020603050405020304" pitchFamily="18" charset="0"/>
                <a:ea typeface="Times New Roman" panose="02020603050405020304" pitchFamily="18" charset="0"/>
                <a:cs typeface="Ali_K_Sahifa Bold" pitchFamily="2" charset="-78"/>
              </a:rPr>
              <a:t>philo</a:t>
            </a:r>
            <a:r>
              <a:rPr lang="ar-IQ" sz="2400" dirty="0">
                <a:effectLst/>
                <a:latin typeface="Times New Roman" panose="02020603050405020304" pitchFamily="18" charset="0"/>
                <a:ea typeface="Times New Roman" panose="02020603050405020304" pitchFamily="18" charset="0"/>
                <a:cs typeface="Ali_K_Sahifa Bold" pitchFamily="2" charset="-78"/>
              </a:rPr>
              <a:t>) واتاى خؤشةويستى دةبةخشيَت برِطةى دووةميش(</a:t>
            </a:r>
            <a:r>
              <a:rPr lang="en-US" sz="2400" dirty="0">
                <a:effectLst/>
                <a:latin typeface="Times New Roman" panose="02020603050405020304" pitchFamily="18" charset="0"/>
                <a:ea typeface="Times New Roman" panose="02020603050405020304" pitchFamily="18" charset="0"/>
                <a:cs typeface="Ali_K_Sahifa Bold" pitchFamily="2" charset="-78"/>
              </a:rPr>
              <a:t>sophy</a:t>
            </a:r>
            <a:r>
              <a:rPr lang="ar-IQ" sz="2400" dirty="0">
                <a:effectLst/>
                <a:latin typeface="Times New Roman" panose="02020603050405020304" pitchFamily="18" charset="0"/>
                <a:ea typeface="Times New Roman" panose="02020603050405020304" pitchFamily="18" charset="0"/>
                <a:cs typeface="Ali_K_Sahifa Bold" pitchFamily="2" charset="-78"/>
              </a:rPr>
              <a:t>) بةواتاي( دانايي) ديَت.</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400" dirty="0">
                <a:effectLst/>
                <a:latin typeface="Times New Roman" panose="02020603050405020304" pitchFamily="18" charset="0"/>
                <a:ea typeface="Times New Roman" panose="02020603050405020304" pitchFamily="18" charset="0"/>
                <a:cs typeface="Ali_K_Sahifa Bold" pitchFamily="2" charset="-78"/>
              </a:rPr>
              <a:t>فةلسةفةى ثةروةردةش كار لةسةر( هزرى ثةروةردةيي) دةكات، هزرى ثةروةردةييش نةخشة داريَذي سيستمي ثةروةردةيي وولآتة، سيستةمى ثةروةدةييش ئاراستةى ثةروةردةيي و رةفتار و هةلَسوكةوتى تاك دروست دةكات بؤية ( ميلةر) دةلَيَت دةربارةى ثيَناسةى فةلسةفةى ثةروةردة         (ثراكتيكردنى فةلسةفةى تيَؤريية بةسةر بوار ى ثةروةردة دا واتة فةلسةفة لايةنى تيؤريية و ثةروةردةش لايةنى ثراكيتيكي، كةواتة بنةرةتى فةلسةفي ثرؤطرام وةكو لةم نةخشةية دةردةكةويَت بةم شيَوةية دةبيَت.</a:t>
            </a:r>
            <a:endParaRPr lang="en-US" sz="2400" dirty="0">
              <a:effectLst/>
              <a:latin typeface="Times New Roman" panose="02020603050405020304" pitchFamily="18" charset="0"/>
              <a:ea typeface="Times New Roman" panose="02020603050405020304" pitchFamily="18" charset="0"/>
            </a:endParaRPr>
          </a:p>
          <a:p>
            <a:pPr marL="0" indent="0" algn="just" rtl="1">
              <a:buNone/>
            </a:pPr>
            <a:endParaRPr lang="en-US" sz="2400" dirty="0"/>
          </a:p>
        </p:txBody>
      </p:sp>
    </p:spTree>
    <p:extLst>
      <p:ext uri="{BB962C8B-B14F-4D97-AF65-F5344CB8AC3E}">
        <p14:creationId xmlns:p14="http://schemas.microsoft.com/office/powerpoint/2010/main" val="3709090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DBAF-AB33-4FA1-A73C-408075F4C463}"/>
              </a:ext>
            </a:extLst>
          </p:cNvPr>
          <p:cNvSpPr>
            <a:spLocks noGrp="1"/>
          </p:cNvSpPr>
          <p:nvPr>
            <p:ph type="title"/>
          </p:nvPr>
        </p:nvSpPr>
        <p:spPr/>
        <p:txBody>
          <a:bodyPr>
            <a:normAutofit/>
          </a:bodyPr>
          <a:lstStyle/>
          <a:p>
            <a:pPr algn="ctr"/>
            <a:r>
              <a:rPr lang="ar-IQ" sz="3200" dirty="0">
                <a:solidFill>
                  <a:srgbClr val="FF0000"/>
                </a:solidFill>
                <a:effectLst/>
                <a:latin typeface="Times New Roman" panose="02020603050405020304" pitchFamily="18" charset="0"/>
                <a:ea typeface="Times New Roman" panose="02020603050405020304" pitchFamily="18" charset="0"/>
                <a:cs typeface="Ali_K_Samik" pitchFamily="2" charset="-78"/>
              </a:rPr>
              <a:t>بنةرِةتى(بنةماى)  فةلسةفي  ثرؤطرام </a:t>
            </a:r>
            <a:endParaRPr lang="en-US" sz="3200" dirty="0">
              <a:solidFill>
                <a:srgbClr val="FF0000"/>
              </a:solidFill>
              <a:cs typeface="Ali_K_Samik" pitchFamily="2" charset="-78"/>
            </a:endParaRPr>
          </a:p>
        </p:txBody>
      </p:sp>
      <p:graphicFrame>
        <p:nvGraphicFramePr>
          <p:cNvPr id="4" name="Content Placeholder 3">
            <a:extLst>
              <a:ext uri="{FF2B5EF4-FFF2-40B4-BE49-F238E27FC236}">
                <a16:creationId xmlns:a16="http://schemas.microsoft.com/office/drawing/2014/main" id="{204E3BF6-6C54-4355-B044-722AAA5BE826}"/>
              </a:ext>
            </a:extLst>
          </p:cNvPr>
          <p:cNvGraphicFramePr>
            <a:graphicFrameLocks noGrp="1"/>
          </p:cNvGraphicFramePr>
          <p:nvPr>
            <p:ph idx="1"/>
            <p:extLst>
              <p:ext uri="{D42A27DB-BD31-4B8C-83A1-F6EECF244321}">
                <p14:modId xmlns:p14="http://schemas.microsoft.com/office/powerpoint/2010/main" val="956705055"/>
              </p:ext>
            </p:extLst>
          </p:nvPr>
        </p:nvGraphicFramePr>
        <p:xfrm>
          <a:off x="1828798" y="2124075"/>
          <a:ext cx="6229351" cy="3714750"/>
        </p:xfrm>
        <a:graphic>
          <a:graphicData uri="http://schemas.openxmlformats.org/drawingml/2006/table">
            <a:tbl>
              <a:tblPr rtl="1" firstRow="1" firstCol="1" lastRow="1" lastCol="1" bandRow="1" bandCol="1">
                <a:tableStyleId>{5C22544A-7EE6-4342-B048-85BDC9FD1C3A}</a:tableStyleId>
              </a:tblPr>
              <a:tblGrid>
                <a:gridCol w="1150477">
                  <a:extLst>
                    <a:ext uri="{9D8B030D-6E8A-4147-A177-3AD203B41FA5}">
                      <a16:colId xmlns:a16="http://schemas.microsoft.com/office/drawing/2014/main" val="2281071097"/>
                    </a:ext>
                  </a:extLst>
                </a:gridCol>
                <a:gridCol w="1045016">
                  <a:extLst>
                    <a:ext uri="{9D8B030D-6E8A-4147-A177-3AD203B41FA5}">
                      <a16:colId xmlns:a16="http://schemas.microsoft.com/office/drawing/2014/main" val="1623583107"/>
                    </a:ext>
                  </a:extLst>
                </a:gridCol>
                <a:gridCol w="1643423">
                  <a:extLst>
                    <a:ext uri="{9D8B030D-6E8A-4147-A177-3AD203B41FA5}">
                      <a16:colId xmlns:a16="http://schemas.microsoft.com/office/drawing/2014/main" val="1257208000"/>
                    </a:ext>
                  </a:extLst>
                </a:gridCol>
                <a:gridCol w="2390435">
                  <a:extLst>
                    <a:ext uri="{9D8B030D-6E8A-4147-A177-3AD203B41FA5}">
                      <a16:colId xmlns:a16="http://schemas.microsoft.com/office/drawing/2014/main" val="40033081"/>
                    </a:ext>
                  </a:extLst>
                </a:gridCol>
              </a:tblGrid>
              <a:tr h="742950">
                <a:tc gridSpan="4">
                  <a:txBody>
                    <a:bodyPr/>
                    <a:lstStyle/>
                    <a:p>
                      <a:pPr marL="0" marR="0" algn="ctr" rtl="1">
                        <a:lnSpc>
                          <a:spcPct val="107000"/>
                        </a:lnSpc>
                        <a:spcBef>
                          <a:spcPts val="0"/>
                        </a:spcBef>
                        <a:spcAft>
                          <a:spcPts val="0"/>
                        </a:spcAft>
                      </a:pPr>
                      <a:r>
                        <a:rPr lang="ar-IQ" sz="2400">
                          <a:solidFill>
                            <a:schemeClr val="tx1"/>
                          </a:solidFill>
                          <a:effectLst/>
                          <a:cs typeface="Ali_K_Samik" pitchFamily="2" charset="-78"/>
                        </a:rPr>
                        <a:t>ثرؤطرام</a:t>
                      </a:r>
                      <a:endParaRPr lang="en-US" sz="240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9316576"/>
                  </a:ext>
                </a:extLst>
              </a:tr>
              <a:tr h="742950">
                <a:tc>
                  <a:txBody>
                    <a:bodyPr/>
                    <a:lstStyle/>
                    <a:p>
                      <a:pPr marL="0" marR="0" algn="ctr" rtl="1">
                        <a:lnSpc>
                          <a:spcPct val="107000"/>
                        </a:lnSpc>
                        <a:spcBef>
                          <a:spcPts val="0"/>
                        </a:spcBef>
                        <a:spcAft>
                          <a:spcPts val="0"/>
                        </a:spcAft>
                      </a:pPr>
                      <a:r>
                        <a:rPr lang="ar-IQ" sz="2400">
                          <a:solidFill>
                            <a:schemeClr val="tx1"/>
                          </a:solidFill>
                          <a:effectLst/>
                          <a:cs typeface="Ali_K_Samik" pitchFamily="2" charset="-78"/>
                        </a:rPr>
                        <a:t>ئامانج</a:t>
                      </a:r>
                      <a:endParaRPr lang="en-US" sz="240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tc>
                  <a:txBody>
                    <a:bodyPr/>
                    <a:lstStyle/>
                    <a:p>
                      <a:pPr marL="0" marR="0" algn="ctr" rtl="1">
                        <a:lnSpc>
                          <a:spcPct val="107000"/>
                        </a:lnSpc>
                        <a:spcBef>
                          <a:spcPts val="0"/>
                        </a:spcBef>
                        <a:spcAft>
                          <a:spcPts val="0"/>
                        </a:spcAft>
                      </a:pPr>
                      <a:r>
                        <a:rPr lang="ar-IQ" sz="2400" dirty="0">
                          <a:solidFill>
                            <a:schemeClr val="tx1"/>
                          </a:solidFill>
                          <a:effectLst/>
                          <a:cs typeface="Ali_K_Samik" pitchFamily="2" charset="-78"/>
                        </a:rPr>
                        <a:t>ناوةرؤك</a:t>
                      </a:r>
                      <a:endParaRPr lang="en-US" sz="2400" dirty="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solidFill>
                      <a:schemeClr val="accent1"/>
                    </a:solidFill>
                  </a:tcPr>
                </a:tc>
                <a:tc>
                  <a:txBody>
                    <a:bodyPr/>
                    <a:lstStyle/>
                    <a:p>
                      <a:pPr marL="0" marR="0" algn="ctr" rtl="1">
                        <a:lnSpc>
                          <a:spcPct val="107000"/>
                        </a:lnSpc>
                        <a:spcBef>
                          <a:spcPts val="0"/>
                        </a:spcBef>
                        <a:spcAft>
                          <a:spcPts val="0"/>
                        </a:spcAft>
                      </a:pPr>
                      <a:r>
                        <a:rPr lang="ar-IQ" sz="2400" dirty="0">
                          <a:solidFill>
                            <a:schemeClr val="tx1"/>
                          </a:solidFill>
                          <a:effectLst/>
                          <a:cs typeface="Ali_K_Samik" pitchFamily="2" charset="-78"/>
                        </a:rPr>
                        <a:t>شيَوازى ضالاكي</a:t>
                      </a:r>
                      <a:endParaRPr lang="en-US" sz="2400" dirty="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solidFill>
                      <a:schemeClr val="accent1"/>
                    </a:solidFill>
                  </a:tcPr>
                </a:tc>
                <a:tc>
                  <a:txBody>
                    <a:bodyPr/>
                    <a:lstStyle/>
                    <a:p>
                      <a:pPr marL="0" marR="0" algn="ctr" rtl="1">
                        <a:lnSpc>
                          <a:spcPct val="107000"/>
                        </a:lnSpc>
                        <a:spcBef>
                          <a:spcPts val="0"/>
                        </a:spcBef>
                        <a:spcAft>
                          <a:spcPts val="0"/>
                        </a:spcAft>
                      </a:pPr>
                      <a:r>
                        <a:rPr lang="ar-IQ" sz="2400" dirty="0">
                          <a:solidFill>
                            <a:schemeClr val="tx1"/>
                          </a:solidFill>
                          <a:effectLst/>
                          <a:cs typeface="Ali_K_Samik" pitchFamily="2" charset="-78"/>
                        </a:rPr>
                        <a:t>هةلَسةنطاندن</a:t>
                      </a:r>
                      <a:endParaRPr lang="en-US" sz="2400" dirty="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extLst>
                  <a:ext uri="{0D108BD9-81ED-4DB2-BD59-A6C34878D82A}">
                    <a16:rowId xmlns:a16="http://schemas.microsoft.com/office/drawing/2014/main" val="3830324696"/>
                  </a:ext>
                </a:extLst>
              </a:tr>
              <a:tr h="742950">
                <a:tc gridSpan="4">
                  <a:txBody>
                    <a:bodyPr/>
                    <a:lstStyle/>
                    <a:p>
                      <a:pPr marL="0" marR="0" algn="ctr" rtl="1">
                        <a:lnSpc>
                          <a:spcPct val="107000"/>
                        </a:lnSpc>
                        <a:spcBef>
                          <a:spcPts val="0"/>
                        </a:spcBef>
                        <a:spcAft>
                          <a:spcPts val="0"/>
                        </a:spcAft>
                      </a:pPr>
                      <a:r>
                        <a:rPr lang="ar-IQ" sz="2400" dirty="0">
                          <a:solidFill>
                            <a:schemeClr val="tx1"/>
                          </a:solidFill>
                          <a:effectLst/>
                          <a:cs typeface="Ali_K_Samik" pitchFamily="2" charset="-78"/>
                        </a:rPr>
                        <a:t>لايةنى سياسي  ثةروةردةيي</a:t>
                      </a:r>
                      <a:endParaRPr lang="en-US" sz="2400" dirty="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5792333"/>
                  </a:ext>
                </a:extLst>
              </a:tr>
              <a:tr h="742950">
                <a:tc gridSpan="4">
                  <a:txBody>
                    <a:bodyPr/>
                    <a:lstStyle/>
                    <a:p>
                      <a:pPr marL="0" marR="0" algn="ctr" rtl="1">
                        <a:lnSpc>
                          <a:spcPct val="107000"/>
                        </a:lnSpc>
                        <a:spcBef>
                          <a:spcPts val="0"/>
                        </a:spcBef>
                        <a:spcAft>
                          <a:spcPts val="0"/>
                        </a:spcAft>
                      </a:pPr>
                      <a:r>
                        <a:rPr lang="ar-IQ" sz="2400">
                          <a:solidFill>
                            <a:schemeClr val="tx1"/>
                          </a:solidFill>
                          <a:effectLst/>
                          <a:cs typeface="Ali_K_Samik" pitchFamily="2" charset="-78"/>
                        </a:rPr>
                        <a:t>فةلسةفةى ثةروةردة</a:t>
                      </a:r>
                      <a:endParaRPr lang="en-US" sz="240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0993396"/>
                  </a:ext>
                </a:extLst>
              </a:tr>
              <a:tr h="742950">
                <a:tc gridSpan="4">
                  <a:txBody>
                    <a:bodyPr/>
                    <a:lstStyle/>
                    <a:p>
                      <a:pPr marL="0" marR="0" algn="ctr" rtl="1">
                        <a:lnSpc>
                          <a:spcPct val="107000"/>
                        </a:lnSpc>
                        <a:spcBef>
                          <a:spcPts val="0"/>
                        </a:spcBef>
                        <a:spcAft>
                          <a:spcPts val="0"/>
                        </a:spcAft>
                      </a:pPr>
                      <a:r>
                        <a:rPr lang="ar-IQ" sz="2400" dirty="0">
                          <a:solidFill>
                            <a:schemeClr val="tx1"/>
                          </a:solidFill>
                          <a:effectLst/>
                          <a:cs typeface="Ali_K_Samik" pitchFamily="2" charset="-78"/>
                        </a:rPr>
                        <a:t>فةلسةفةى طشتى يان فةلسةفةى كؤمةلَطا</a:t>
                      </a:r>
                      <a:endParaRPr lang="en-US" sz="2400" dirty="0">
                        <a:solidFill>
                          <a:schemeClr val="tx1"/>
                        </a:solidFill>
                        <a:effectLst/>
                        <a:latin typeface="Times New Roman" panose="02020603050405020304" pitchFamily="18" charset="0"/>
                        <a:ea typeface="Times New Roman" panose="02020603050405020304" pitchFamily="18" charset="0"/>
                        <a:cs typeface="Ali_K_Samik" pitchFamily="2" charset="-78"/>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8439369"/>
                  </a:ext>
                </a:extLst>
              </a:tr>
            </a:tbl>
          </a:graphicData>
        </a:graphic>
      </p:graphicFrame>
    </p:spTree>
    <p:extLst>
      <p:ext uri="{BB962C8B-B14F-4D97-AF65-F5344CB8AC3E}">
        <p14:creationId xmlns:p14="http://schemas.microsoft.com/office/powerpoint/2010/main" val="290168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C0CD-8010-482F-90ED-874D10200648}"/>
              </a:ext>
            </a:extLst>
          </p:cNvPr>
          <p:cNvSpPr>
            <a:spLocks noGrp="1"/>
          </p:cNvSpPr>
          <p:nvPr>
            <p:ph type="title"/>
          </p:nvPr>
        </p:nvSpPr>
        <p:spPr/>
        <p:txBody>
          <a:bodyPr>
            <a:normAutofit/>
          </a:bodyPr>
          <a:lstStyle/>
          <a:p>
            <a:pPr algn="ctr" rtl="1"/>
            <a:r>
              <a:rPr lang="ar-IQ" dirty="0">
                <a:solidFill>
                  <a:srgbClr val="FF0000"/>
                </a:solidFill>
                <a:effectLst/>
                <a:ea typeface="Calibri" panose="020F0502020204030204" pitchFamily="34" charset="0"/>
                <a:cs typeface="Ali_K_Samik" pitchFamily="2" charset="-78"/>
              </a:rPr>
              <a:t>3- بنةما</a:t>
            </a:r>
            <a:r>
              <a:rPr lang="ar-IQ" dirty="0">
                <a:solidFill>
                  <a:srgbClr val="FF0000"/>
                </a:solidFill>
                <a:effectLst/>
                <a:ea typeface="Calibri" panose="020F0502020204030204" pitchFamily="34" charset="0"/>
                <a:cs typeface="Arial" panose="020B0604020202020204" pitchFamily="34" charset="0"/>
              </a:rPr>
              <a:t>ی</a:t>
            </a:r>
            <a:r>
              <a:rPr lang="ar-IQ" dirty="0">
                <a:solidFill>
                  <a:srgbClr val="FF0000"/>
                </a:solidFill>
                <a:effectLst/>
                <a:latin typeface="Ali_K_Samik" pitchFamily="2" charset="-78"/>
                <a:ea typeface="Calibri" panose="020F0502020204030204" pitchFamily="34" charset="0"/>
                <a:cs typeface="Arial" panose="020B0604020202020204" pitchFamily="34" charset="0"/>
              </a:rPr>
              <a:t> </a:t>
            </a:r>
            <a:r>
              <a:rPr lang="ar-IQ" dirty="0">
                <a:solidFill>
                  <a:srgbClr val="FF0000"/>
                </a:solidFill>
                <a:effectLst/>
                <a:ea typeface="Calibri" panose="020F0502020204030204" pitchFamily="34" charset="0"/>
                <a:cs typeface="Ali_K_Samik" pitchFamily="2" charset="-78"/>
              </a:rPr>
              <a:t>دةروونى</a:t>
            </a:r>
            <a:endParaRPr lang="en-US"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9E210A25-B07B-427E-B052-BBFE0B226A78}"/>
              </a:ext>
            </a:extLst>
          </p:cNvPr>
          <p:cNvSpPr>
            <a:spLocks noGrp="1"/>
          </p:cNvSpPr>
          <p:nvPr>
            <p:ph idx="1"/>
          </p:nvPr>
        </p:nvSpPr>
        <p:spPr/>
        <p:txBody>
          <a:bodyPr>
            <a:normAutofit/>
          </a:bodyPr>
          <a:lstStyle/>
          <a:p>
            <a:pPr marL="0" indent="0" algn="just" rtl="1">
              <a:buClr>
                <a:srgbClr val="FF0000"/>
              </a:buClr>
              <a:buNone/>
            </a:pPr>
            <a:r>
              <a:rPr lang="ar-IQ" sz="2800" dirty="0">
                <a:effectLst/>
                <a:latin typeface="Times New Roman" panose="02020603050405020304" pitchFamily="18" charset="0"/>
                <a:ea typeface="Times New Roman" panose="02020603050405020304" pitchFamily="18" charset="0"/>
                <a:cs typeface="Ali_K_Samik" pitchFamily="2" charset="-78"/>
              </a:rPr>
              <a:t>بنةماى دةروونى بةرنامة طشت ئةو ليَكؤلَينةوةو تويَذينةوانةية كة ثةيوةنديان بة دةروونزانيةوة هةية و,هةروةها ثةيوةنديةكى بةهيَزوو كاريطةريان هةية لة بيناكردنى بةرنامةو ريَكخستن و جىَ بةجىَ كردن  وة هةروةها ثسثؤرانى بةرنامة ثةروةردةييةكان و مامؤستايان هةموو ئةو كةسانةى لة بوارى بيناكردنى بةرنامةو بةجيَهيَنانى كاردةكةن ثيَويستيان بة زانينيى </a:t>
            </a:r>
            <a:r>
              <a:rPr lang="ar-IQ" sz="2800" dirty="0">
                <a:solidFill>
                  <a:srgbClr val="FF0000"/>
                </a:solidFill>
                <a:effectLst/>
                <a:latin typeface="Times New Roman" panose="02020603050405020304" pitchFamily="18" charset="0"/>
                <a:ea typeface="Times New Roman" panose="02020603050405020304" pitchFamily="18" charset="0"/>
                <a:cs typeface="Ali_K_Samik" pitchFamily="2" charset="-78"/>
              </a:rPr>
              <a:t>سروشتى فيَرخواز </a:t>
            </a:r>
            <a:r>
              <a:rPr lang="ar-IQ" sz="2800" dirty="0">
                <a:effectLst/>
                <a:latin typeface="Times New Roman" panose="02020603050405020304" pitchFamily="18" charset="0"/>
                <a:ea typeface="Times New Roman" panose="02020603050405020304" pitchFamily="18" charset="0"/>
                <a:cs typeface="Ali_K_Samik" pitchFamily="2" charset="-78"/>
              </a:rPr>
              <a:t>هةية ,جطة لة زانيني </a:t>
            </a:r>
            <a:r>
              <a:rPr lang="ar-IQ" sz="2800" dirty="0">
                <a:solidFill>
                  <a:srgbClr val="FF0000"/>
                </a:solidFill>
                <a:effectLst/>
                <a:latin typeface="Times New Roman" panose="02020603050405020304" pitchFamily="18" charset="0"/>
                <a:ea typeface="Times New Roman" panose="02020603050405020304" pitchFamily="18" charset="0"/>
                <a:cs typeface="Ali_K_Samik" pitchFamily="2" charset="-78"/>
              </a:rPr>
              <a:t>باشترين بارودؤخ </a:t>
            </a:r>
            <a:r>
              <a:rPr lang="ar-IQ" sz="2800" dirty="0">
                <a:effectLst/>
                <a:latin typeface="Times New Roman" panose="02020603050405020304" pitchFamily="18" charset="0"/>
                <a:ea typeface="Times New Roman" panose="02020603050405020304" pitchFamily="18" charset="0"/>
                <a:cs typeface="Ali_K_Samik" pitchFamily="2" charset="-78"/>
              </a:rPr>
              <a:t>بؤ فيَربوونى فيَرخوازوو </a:t>
            </a:r>
            <a:r>
              <a:rPr lang="ar-IQ" sz="2800" dirty="0">
                <a:solidFill>
                  <a:srgbClr val="FF0000"/>
                </a:solidFill>
                <a:effectLst/>
                <a:latin typeface="Times New Roman" panose="02020603050405020304" pitchFamily="18" charset="0"/>
                <a:ea typeface="Times New Roman" panose="02020603050405020304" pitchFamily="18" charset="0"/>
                <a:cs typeface="Ali_K_Samik" pitchFamily="2" charset="-78"/>
              </a:rPr>
              <a:t>باشترين ريَطاية </a:t>
            </a:r>
            <a:r>
              <a:rPr lang="ar-IQ" sz="2800" dirty="0">
                <a:effectLst/>
                <a:latin typeface="Times New Roman" panose="02020603050405020304" pitchFamily="18" charset="0"/>
                <a:ea typeface="Times New Roman" panose="02020603050405020304" pitchFamily="18" charset="0"/>
                <a:cs typeface="Ali_K_Samik" pitchFamily="2" charset="-78"/>
              </a:rPr>
              <a:t>بؤ هيَنانةدى فيَربوون.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Clr>
                <a:srgbClr val="FF0000"/>
              </a:buClr>
              <a:buNone/>
            </a:pPr>
            <a:endParaRPr lang="en-US" sz="2800" dirty="0">
              <a:cs typeface="Ali_K_Samik" pitchFamily="2" charset="-78"/>
            </a:endParaRPr>
          </a:p>
        </p:txBody>
      </p:sp>
    </p:spTree>
    <p:extLst>
      <p:ext uri="{BB962C8B-B14F-4D97-AF65-F5344CB8AC3E}">
        <p14:creationId xmlns:p14="http://schemas.microsoft.com/office/powerpoint/2010/main" val="350010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90BC-4F7A-428A-980A-86196499E760}"/>
              </a:ext>
            </a:extLst>
          </p:cNvPr>
          <p:cNvSpPr>
            <a:spLocks noGrp="1"/>
          </p:cNvSpPr>
          <p:nvPr>
            <p:ph type="title"/>
          </p:nvPr>
        </p:nvSpPr>
        <p:spPr/>
        <p:txBody>
          <a:bodyPr>
            <a:normAutofit/>
          </a:bodyPr>
          <a:lstStyle/>
          <a:p>
            <a:pPr algn="ctr"/>
            <a:endParaRPr lang="en-US" sz="3200" dirty="0">
              <a:solidFill>
                <a:srgbClr val="FF0000"/>
              </a:solidFill>
            </a:endParaRPr>
          </a:p>
        </p:txBody>
      </p:sp>
      <p:sp>
        <p:nvSpPr>
          <p:cNvPr id="3" name="Content Placeholder 2">
            <a:extLst>
              <a:ext uri="{FF2B5EF4-FFF2-40B4-BE49-F238E27FC236}">
                <a16:creationId xmlns:a16="http://schemas.microsoft.com/office/drawing/2014/main" id="{4F00F5F2-5420-4A0A-B6F5-2368E8CCDD40}"/>
              </a:ext>
            </a:extLst>
          </p:cNvPr>
          <p:cNvSpPr>
            <a:spLocks noGrp="1"/>
          </p:cNvSpPr>
          <p:nvPr>
            <p:ph idx="1"/>
          </p:nvPr>
        </p:nvSpPr>
        <p:spPr/>
        <p:txBody>
          <a:bodyPr>
            <a:normAutofit/>
          </a:bodyPr>
          <a:lstStyle/>
          <a:p>
            <a:pPr marL="0" marR="90170" indent="0" algn="just"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 لةم شيَوةيةدا وا دةردةكةويَت كة فةلسةفةى طشتى يان فةلسةفةى طؤمةلَطا دةستنيشانى فةلسةفةى ثةروةردة دةكات، فةلسةفةى ثةروةردةش دةستينشانى سروشتى دروستكردنى ثرؤطرام دةكات بةهةموو توخمةكانيةوة كة بريتين لة ئامانجةكان و ناوةرؤك و ضالاكي و هةلَسةنطاندن.</a:t>
            </a:r>
            <a:endParaRPr lang="en-US" sz="2800" dirty="0">
              <a:effectLst/>
              <a:latin typeface="Times New Roman" panose="02020603050405020304" pitchFamily="18" charset="0"/>
              <a:ea typeface="Times New Roman" panose="02020603050405020304" pitchFamily="18" charset="0"/>
            </a:endParaRPr>
          </a:p>
          <a:p>
            <a:pPr marL="0" marR="90170" indent="0" algn="just"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كةواتة لةمةيانى ثةروةردة دا ضةند قوتابخانةيةكى فةلسةفي كةلةسةر بنةرةتى شارةزايي فيَركردن دروست بووة دةركةوت. وةكو فةلسةفةى نموونةى( ميسالي) و فةلسةفةى ثيَشكةوتوو. </a:t>
            </a:r>
            <a:endParaRPr lang="en-US" sz="2800" dirty="0">
              <a:effectLst/>
              <a:latin typeface="Times New Roman" panose="02020603050405020304" pitchFamily="18" charset="0"/>
              <a:ea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721615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77AD2-F9A1-46E7-A4BB-DBB656BB82E0}"/>
              </a:ext>
            </a:extLst>
          </p:cNvPr>
          <p:cNvSpPr>
            <a:spLocks noGrp="1"/>
          </p:cNvSpPr>
          <p:nvPr>
            <p:ph type="title"/>
          </p:nvPr>
        </p:nvSpPr>
        <p:spPr/>
        <p:txBody>
          <a:bodyPr>
            <a:noAutofit/>
          </a:bodyPr>
          <a:lstStyle/>
          <a:p>
            <a:pPr algn="ctr" rtl="1"/>
            <a:br>
              <a:rPr lang="en-US" sz="2400" dirty="0">
                <a:solidFill>
                  <a:srgbClr val="FF0000"/>
                </a:solidFill>
                <a:effectLst/>
                <a:latin typeface="Times New Roman" panose="02020603050405020304" pitchFamily="18" charset="0"/>
                <a:ea typeface="Times New Roman" panose="02020603050405020304" pitchFamily="18" charset="0"/>
              </a:rPr>
            </a:br>
            <a:endParaRPr lang="en-US" sz="2400" dirty="0">
              <a:solidFill>
                <a:srgbClr val="FF0000"/>
              </a:solidFill>
            </a:endParaRPr>
          </a:p>
        </p:txBody>
      </p:sp>
      <p:sp>
        <p:nvSpPr>
          <p:cNvPr id="3" name="Content Placeholder 2">
            <a:extLst>
              <a:ext uri="{FF2B5EF4-FFF2-40B4-BE49-F238E27FC236}">
                <a16:creationId xmlns:a16="http://schemas.microsoft.com/office/drawing/2014/main" id="{29CCCEC0-4304-46B9-924C-F7311BFC567C}"/>
              </a:ext>
            </a:extLst>
          </p:cNvPr>
          <p:cNvSpPr>
            <a:spLocks noGrp="1"/>
          </p:cNvSpPr>
          <p:nvPr>
            <p:ph idx="1"/>
          </p:nvPr>
        </p:nvSpPr>
        <p:spPr>
          <a:xfrm>
            <a:off x="677334" y="2160589"/>
            <a:ext cx="8596668" cy="4173536"/>
          </a:xfrm>
        </p:spPr>
        <p:txBody>
          <a:bodyPr>
            <a:noAutofit/>
          </a:bodyPr>
          <a:lstStyle/>
          <a:p>
            <a:pPr marL="0" indent="0" algn="just" rtl="1">
              <a:buNone/>
            </a:pPr>
            <a:r>
              <a:rPr lang="ar-IQ" sz="3600" dirty="0">
                <a:solidFill>
                  <a:srgbClr val="FF0000"/>
                </a:solidFill>
                <a:cs typeface="Ali_K_Sharif" pitchFamily="2" charset="-78"/>
              </a:rPr>
              <a:t>1- فةلسةفةى ميسالي </a:t>
            </a:r>
            <a:r>
              <a:rPr lang="ar-IQ" sz="3600" dirty="0">
                <a:cs typeface="Ali_K_Sharif" pitchFamily="2" charset="-78"/>
              </a:rPr>
              <a:t>وادةبين يَت كة ثةروةردة ثرؤسةيةكة كةلةثوورى كؤمةلايةتى دةثاريَزيَت ودةطوازيَتةوة بؤنةوةكانى تر، جا ئةركى خويَندنطاش ئةو كةلتورانة دةطوازيَتةوة بؤنةوةكانى وثةروةردةى كؤمةلَطا دةكات، ئةم فةلسةفةية جةخت دةكاتة سةر ئةوةى كة مندالآن دةبيَت زانياريية سةرةكيةكان بزانن. </a:t>
            </a:r>
            <a:endParaRPr lang="en-US" sz="3600" dirty="0">
              <a:cs typeface="Ali_K_Sharif" pitchFamily="2" charset="-78"/>
            </a:endParaRPr>
          </a:p>
          <a:p>
            <a:pPr marL="0" indent="0" algn="just" rtl="1">
              <a:buNone/>
            </a:pPr>
            <a:endParaRPr lang="en-US" sz="3600" dirty="0">
              <a:cs typeface="Ali_K_Sharif" pitchFamily="2" charset="-78"/>
            </a:endParaRPr>
          </a:p>
        </p:txBody>
      </p:sp>
    </p:spTree>
    <p:extLst>
      <p:ext uri="{BB962C8B-B14F-4D97-AF65-F5344CB8AC3E}">
        <p14:creationId xmlns:p14="http://schemas.microsoft.com/office/powerpoint/2010/main" val="359053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2B85-D20D-4E45-A399-2DD38759A604}"/>
              </a:ext>
            </a:extLst>
          </p:cNvPr>
          <p:cNvSpPr>
            <a:spLocks noGrp="1"/>
          </p:cNvSpPr>
          <p:nvPr>
            <p:ph type="title"/>
          </p:nvPr>
        </p:nvSpPr>
        <p:spPr/>
        <p:txBody>
          <a:bodyPr/>
          <a:lstStyle/>
          <a:p>
            <a:pPr algn="ctr"/>
            <a:endParaRPr lang="en-US"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A8E3968A-514B-40F8-9FCA-BCEE5FFE7414}"/>
              </a:ext>
            </a:extLst>
          </p:cNvPr>
          <p:cNvSpPr>
            <a:spLocks noGrp="1"/>
          </p:cNvSpPr>
          <p:nvPr>
            <p:ph idx="1"/>
          </p:nvPr>
        </p:nvSpPr>
        <p:spPr/>
        <p:txBody>
          <a:bodyPr>
            <a:noAutofit/>
          </a:bodyPr>
          <a:lstStyle/>
          <a:p>
            <a:pPr marL="0" indent="0" algn="just" rtl="1">
              <a:lnSpc>
                <a:spcPct val="115000"/>
              </a:lnSpc>
              <a:spcBef>
                <a:spcPts val="770"/>
              </a:spcBef>
              <a:buNone/>
            </a:pPr>
            <a:r>
              <a:rPr lang="ar-IQ" sz="2800" dirty="0">
                <a:effectLst/>
                <a:latin typeface="Times New Roman" panose="02020603050405020304" pitchFamily="18" charset="0"/>
                <a:ea typeface="Times New Roman" panose="02020603050405020304" pitchFamily="18" charset="0"/>
                <a:cs typeface="Ali_K_Sahifa Bold" pitchFamily="2" charset="-78"/>
              </a:rPr>
              <a:t>2- </a:t>
            </a:r>
            <a:r>
              <a:rPr lang="ar-IQ" sz="28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 فةلسةفةى ثُيَشكةوتوو : </a:t>
            </a:r>
            <a:r>
              <a:rPr lang="ar-IQ" sz="2800" dirty="0">
                <a:effectLst/>
                <a:latin typeface="Times New Roman" panose="02020603050405020304" pitchFamily="18" charset="0"/>
                <a:ea typeface="Times New Roman" panose="02020603050405020304" pitchFamily="18" charset="0"/>
                <a:cs typeface="Ali_K_Sahifa Bold" pitchFamily="2" charset="-78"/>
              </a:rPr>
              <a:t>بريتى يةلة ضةند قوتابخانةيةكى ثةروةردةيي هةنديَكيان وا دةبينن كةكاروبارى ثةروةردة لةسةر مندالَ دةخوليَتةوةةو ئةركى قوتابخانة ثةرة بدات بةتوانا و ضالاكي فيَرخواز وبةهرةكانى. هةنديَكي تر لةو قوتابخانانة وا دةبينن كة ئةركى ثةروةردة لةسةر كيشة كانى    كؤمةلطا دةخوليَتةوة. هةنديَكي تريان وا دةبينن كة ئةركى ثةروةردة جؤرة هاوسةنطيةك بيَت نيَوان ثيَويستةكانى تاك و ثيَويستيةكانى كؤمةلَطا.</a:t>
            </a:r>
            <a:endParaRPr lang="en-US" sz="2800" dirty="0">
              <a:effectLst/>
              <a:latin typeface="Times New Roman" panose="02020603050405020304" pitchFamily="18" charset="0"/>
              <a:ea typeface="Times New Roman" panose="02020603050405020304" pitchFamily="18" charset="0"/>
            </a:endParaRPr>
          </a:p>
          <a:p>
            <a:pPr marL="0" marR="0" indent="0" algn="just" rtl="1">
              <a:lnSpc>
                <a:spcPct val="115000"/>
              </a:lnSpc>
              <a:spcBef>
                <a:spcPts val="770"/>
              </a:spcBef>
              <a:spcAft>
                <a:spcPts val="0"/>
              </a:spcAft>
              <a:buNone/>
            </a:pPr>
            <a:endParaRPr lang="en-US" sz="2800" dirty="0">
              <a:solidFill>
                <a:srgbClr val="FF0000"/>
              </a:solidFill>
              <a:effectLst/>
              <a:latin typeface="Calibri" panose="020F0502020204030204" pitchFamily="34" charset="0"/>
              <a:ea typeface="Calibri" panose="020F0502020204030204" pitchFamily="34" charset="0"/>
              <a:cs typeface="Ali_K_Samik" pitchFamily="2" charset="-78"/>
            </a:endParaRPr>
          </a:p>
        </p:txBody>
      </p:sp>
    </p:spTree>
    <p:extLst>
      <p:ext uri="{BB962C8B-B14F-4D97-AF65-F5344CB8AC3E}">
        <p14:creationId xmlns:p14="http://schemas.microsoft.com/office/powerpoint/2010/main" val="63103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FEC5-C386-4F42-8A37-47D7290586C0}"/>
              </a:ext>
            </a:extLst>
          </p:cNvPr>
          <p:cNvSpPr>
            <a:spLocks noGrp="1"/>
          </p:cNvSpPr>
          <p:nvPr>
            <p:ph type="title"/>
          </p:nvPr>
        </p:nvSpPr>
        <p:spPr/>
        <p:txBody>
          <a:bodyPr/>
          <a:lstStyle/>
          <a:p>
            <a:pPr algn="ctr"/>
            <a:r>
              <a:rPr lang="ar-IQ" sz="3600" dirty="0">
                <a:solidFill>
                  <a:srgbClr val="FF0000"/>
                </a:solidFill>
                <a:effectLst/>
                <a:latin typeface="Times New Roman" panose="02020603050405020304" pitchFamily="18" charset="0"/>
                <a:ea typeface="Times New Roman" panose="02020603050405020304" pitchFamily="18" charset="0"/>
                <a:cs typeface="Ali_K_Samik" pitchFamily="2" charset="-78"/>
              </a:rPr>
              <a:t>ئةم فةلسةفةية كورتة بيرؤكةكانى ئةمانةن:</a:t>
            </a:r>
            <a:br>
              <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a:extLst>
              <a:ext uri="{FF2B5EF4-FFF2-40B4-BE49-F238E27FC236}">
                <a16:creationId xmlns:a16="http://schemas.microsoft.com/office/drawing/2014/main" id="{6B567905-1741-4602-A3A7-6F92EC69B062}"/>
              </a:ext>
            </a:extLst>
          </p:cNvPr>
          <p:cNvSpPr>
            <a:spLocks noGrp="1"/>
          </p:cNvSpPr>
          <p:nvPr>
            <p:ph idx="1"/>
          </p:nvPr>
        </p:nvSpPr>
        <p:spPr>
          <a:xfrm>
            <a:off x="677334" y="1930400"/>
            <a:ext cx="8596668" cy="4413249"/>
          </a:xfrm>
        </p:spPr>
        <p:txBody>
          <a:bodyPr>
            <a:normAutofit/>
          </a:bodyPr>
          <a:lstStyle/>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ريَكخستنى بةرنامةكانى خويَندن بة جؤريَك كارليَكي تيا بةدى بكريَت لة نيَوان فيَرخوازو ذينطة.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دووركةوتنةوة لة دانانى ئامانجى نةطؤر و سنوردار بؤ ثةروةردةو بةرنامةى خويَندن.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ريَكخستنى بةرنامة بة ثيَي شيَوازى ضارةسةركردنى كيَشةكان و ريَطاى بيركردنةوةى زانستى.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بايةخ دان بة ئارةزووةكانى فيَرخوازان لة ئاراستةكردنى وانةووتنةوةو هةلَبذاردنى شارةزايي بةرنامةى خويَندن.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بةديكردنى يةكيَتى و تةواو كارى لة بةرنامةى خويَندن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بايةخ دان بة جياوازى تاكايةتى.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دابينكردنى ئازادى بؤ طشت ئةو كةسانةى كاردةكةن لة ثرؤسةى ثةروةردةكردن.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770"/>
              </a:spcBef>
              <a:spcAft>
                <a:spcPts val="0"/>
              </a:spcAft>
              <a:buFont typeface="+mj-lt"/>
              <a:buAutoNum type="arabicPeriod"/>
            </a:pPr>
            <a:r>
              <a:rPr lang="ar-IQ" sz="2000" dirty="0">
                <a:effectLst/>
                <a:latin typeface="Times New Roman" panose="02020603050405020304" pitchFamily="18" charset="0"/>
                <a:ea typeface="Times New Roman" panose="02020603050405020304" pitchFamily="18" charset="0"/>
                <a:cs typeface="Ali_K_Samik" pitchFamily="2" charset="-78"/>
              </a:rPr>
              <a:t> تاقيكردنةوة ئامرازيَكي </a:t>
            </a:r>
            <a:r>
              <a:rPr lang="ar-IQ" sz="2000">
                <a:effectLst/>
                <a:latin typeface="Times New Roman" panose="02020603050405020304" pitchFamily="18" charset="0"/>
                <a:ea typeface="Times New Roman" panose="02020603050405020304" pitchFamily="18" charset="0"/>
                <a:cs typeface="Ali_K_Samik" pitchFamily="2" charset="-78"/>
              </a:rPr>
              <a:t>هةلَسةنطاندنة لة </a:t>
            </a:r>
            <a:r>
              <a:rPr lang="ar-IQ" sz="2000" dirty="0">
                <a:effectLst/>
                <a:latin typeface="Times New Roman" panose="02020603050405020304" pitchFamily="18" charset="0"/>
                <a:ea typeface="Times New Roman" panose="02020603050405020304" pitchFamily="18" charset="0"/>
                <a:cs typeface="Ali_K_Samik" pitchFamily="2" charset="-78"/>
              </a:rPr>
              <a:t>ثرؤسةى ثةروةردةيي و ضاكسازى كردنى نةك بؤ خؤسةثاندن.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340250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6202-AACB-4FB4-92F2-336F30AAAE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5BB594-29DF-4A68-884E-EB719983489A}"/>
              </a:ext>
            </a:extLst>
          </p:cNvPr>
          <p:cNvSpPr>
            <a:spLocks noGrp="1"/>
          </p:cNvSpPr>
          <p:nvPr>
            <p:ph idx="1"/>
          </p:nvPr>
        </p:nvSpPr>
        <p:spPr/>
        <p:txBody>
          <a:bodyPr>
            <a:normAutofit/>
          </a:bodyPr>
          <a:lstStyle/>
          <a:p>
            <a:pPr marL="0" indent="0" algn="just" rtl="1">
              <a:buNone/>
            </a:pPr>
            <a:r>
              <a:rPr lang="ar-IQ" sz="3200" dirty="0">
                <a:cs typeface="Ali_K_Samik" pitchFamily="2" charset="-78"/>
              </a:rPr>
              <a:t>ث // </a:t>
            </a:r>
            <a:r>
              <a:rPr lang="ar-IQ" sz="3200" dirty="0">
                <a:effectLst/>
                <a:latin typeface="Times New Roman" panose="02020603050405020304" pitchFamily="18" charset="0"/>
                <a:ea typeface="Times New Roman" panose="02020603050405020304" pitchFamily="18" charset="0"/>
                <a:cs typeface="Ali_K_Samik" pitchFamily="2" charset="-78"/>
              </a:rPr>
              <a:t>ثسثؤرانى بةرنامة ثةروةردةييةكان و مامؤستايان هةموو ئةو كةسانةى لة بوارى بيناكردنى بةرنامةو بةجيَهيَنانى كاردةكةن ثيَويستيان بة زانينيى ضى هةيةيان ثيَويستة ض بزانن؟</a:t>
            </a:r>
            <a:endParaRPr lang="en-US" sz="3200" dirty="0">
              <a:cs typeface="Ali_K_Samik" pitchFamily="2" charset="-78"/>
            </a:endParaRPr>
          </a:p>
        </p:txBody>
      </p:sp>
    </p:spTree>
    <p:extLst>
      <p:ext uri="{BB962C8B-B14F-4D97-AF65-F5344CB8AC3E}">
        <p14:creationId xmlns:p14="http://schemas.microsoft.com/office/powerpoint/2010/main" val="337266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F238A-D9F9-4300-96DC-8BEEF3B0495D}"/>
              </a:ext>
            </a:extLst>
          </p:cNvPr>
          <p:cNvSpPr>
            <a:spLocks noGrp="1"/>
          </p:cNvSpPr>
          <p:nvPr>
            <p:ph type="title"/>
          </p:nvPr>
        </p:nvSpPr>
        <p:spPr/>
        <p:txBody>
          <a:bodyPr>
            <a:normAutofit/>
          </a:bodyPr>
          <a:lstStyle/>
          <a:p>
            <a:pPr algn="ctr" rtl="1"/>
            <a:endParaRPr lang="en-US" sz="3200" dirty="0">
              <a:solidFill>
                <a:srgbClr val="FF0000"/>
              </a:solidFill>
            </a:endParaRPr>
          </a:p>
        </p:txBody>
      </p:sp>
      <p:sp>
        <p:nvSpPr>
          <p:cNvPr id="3" name="Content Placeholder 2">
            <a:extLst>
              <a:ext uri="{FF2B5EF4-FFF2-40B4-BE49-F238E27FC236}">
                <a16:creationId xmlns:a16="http://schemas.microsoft.com/office/drawing/2014/main" id="{2B900AC2-613F-4DDC-8319-B5D5D72B63FA}"/>
              </a:ext>
            </a:extLst>
          </p:cNvPr>
          <p:cNvSpPr>
            <a:spLocks noGrp="1"/>
          </p:cNvSpPr>
          <p:nvPr>
            <p:ph idx="1"/>
          </p:nvPr>
        </p:nvSpPr>
        <p:spPr/>
        <p:txBody>
          <a:bodyPr>
            <a:normAutofit lnSpcReduction="10000"/>
          </a:bodyPr>
          <a:lstStyle/>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Bold" pitchFamily="2" charset="-78"/>
              </a:rPr>
              <a:t>بنةماى (بنةرِةتى) دةروونى وادةبينيَت كة  فيَرخواز تةوةرى بنياتى ثرؤطرامة ئةم لايةنةش وادةكات كة فيَرخواز بةتواناكانيةوة و مةيل و زانيارييةوة و شارةزايي و رابردويةوة ببيََتة بنةرةتيَك (بنةمايةك)</a:t>
            </a:r>
            <a:r>
              <a:rPr lang="ar-IQ" sz="28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بؤهةلَبذاردنى ناوةرؤك و ريَكخستنى ثرؤطرام. </a:t>
            </a:r>
            <a:endParaRPr lang="en-US" sz="2800" dirty="0">
              <a:solidFill>
                <a:srgbClr val="FF0000"/>
              </a:solidFill>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بنةرِةتى(بنةماى) دةروونى </a:t>
            </a:r>
            <a:r>
              <a:rPr lang="ar-IQ" sz="2800" dirty="0">
                <a:effectLst/>
                <a:latin typeface="Times New Roman" panose="02020603050405020304" pitchFamily="18" charset="0"/>
                <a:ea typeface="Times New Roman" panose="02020603050405020304" pitchFamily="18" charset="0"/>
                <a:cs typeface="Ali_K_Sahifa Bold" pitchFamily="2" charset="-78"/>
              </a:rPr>
              <a:t>، كؤمةلَة بنةمايةكة كة بة ليَكؤلَينةوةى دةروونى ثيَي طةيشتون دةربارةى سروشتى فيَرخوازوتايبةتمةندةكانى طةشةكردن و ثيَويستيةكانى و مةيل و تواناكانى و ئامادةباشي و هةروةها دةربارةى سروشتى ثرؤسةى فيَربوون كة دةبيَت رةضاو بكريَت لةكاتى دانان و جيَ بةجيَكردنى ثرؤطرامدا. </a:t>
            </a:r>
            <a:endParaRPr lang="en-US" sz="2800" dirty="0">
              <a:effectLst/>
              <a:latin typeface="Times New Roman" panose="02020603050405020304" pitchFamily="18" charset="0"/>
              <a:ea typeface="Times New Roman" panose="02020603050405020304" pitchFamily="18" charset="0"/>
            </a:endParaRPr>
          </a:p>
          <a:p>
            <a:pPr marL="0" indent="0" algn="just" rtl="1">
              <a:buClr>
                <a:srgbClr val="FF0000"/>
              </a:buClr>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902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F31FF-E744-4834-8BC9-5BD2FD456E57}"/>
              </a:ext>
            </a:extLst>
          </p:cNvPr>
          <p:cNvSpPr>
            <a:spLocks noGrp="1"/>
          </p:cNvSpPr>
          <p:nvPr>
            <p:ph type="title"/>
          </p:nvPr>
        </p:nvSpPr>
        <p:spPr/>
        <p:txBody>
          <a:bodyPr>
            <a:normAutofit/>
          </a:bodyPr>
          <a:lstStyle/>
          <a:p>
            <a:pPr algn="ctr" rtl="1"/>
            <a:endParaRPr lang="en-US" sz="3200" dirty="0">
              <a:solidFill>
                <a:srgbClr val="FF0000"/>
              </a:solidFill>
            </a:endParaRPr>
          </a:p>
        </p:txBody>
      </p:sp>
      <p:sp>
        <p:nvSpPr>
          <p:cNvPr id="3" name="Content Placeholder 2">
            <a:extLst>
              <a:ext uri="{FF2B5EF4-FFF2-40B4-BE49-F238E27FC236}">
                <a16:creationId xmlns:a16="http://schemas.microsoft.com/office/drawing/2014/main" id="{361510A0-1889-46BD-8C64-DB9F2EB72982}"/>
              </a:ext>
            </a:extLst>
          </p:cNvPr>
          <p:cNvSpPr>
            <a:spLocks noGrp="1"/>
          </p:cNvSpPr>
          <p:nvPr>
            <p:ph idx="1"/>
          </p:nvPr>
        </p:nvSpPr>
        <p:spPr/>
        <p:txBody>
          <a:bodyPr>
            <a:noAutofit/>
          </a:bodyPr>
          <a:lstStyle/>
          <a:p>
            <a:pPr marL="0" marR="0" indent="0" algn="justLow" rtl="1">
              <a:spcBef>
                <a:spcPts val="0"/>
              </a:spcBef>
              <a:spcAft>
                <a:spcPts val="0"/>
              </a:spcAft>
              <a:buNone/>
            </a:pPr>
            <a:r>
              <a:rPr lang="ar-IQ" sz="2400" dirty="0">
                <a:effectLst/>
                <a:latin typeface="Times New Roman" panose="02020603050405020304" pitchFamily="18" charset="0"/>
                <a:ea typeface="Times New Roman" panose="02020603050405020304" pitchFamily="18" charset="0"/>
                <a:cs typeface="Ali_K_Sahifa Bold" pitchFamily="2" charset="-78"/>
              </a:rPr>
              <a:t>بنةرِةتى دةروونى  جةخت دةكاتة سةر ئةوةى كة فيَرخواز تةوةرى ثرؤسةى فيَربوونة،</a:t>
            </a:r>
            <a:r>
              <a:rPr lang="ar-IQ" sz="24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كةبايةخى ثيَدةدريَت </a:t>
            </a:r>
            <a:r>
              <a:rPr lang="ar-IQ" sz="2400" dirty="0">
                <a:solidFill>
                  <a:srgbClr val="7030A0"/>
                </a:solidFill>
                <a:effectLst/>
                <a:latin typeface="Times New Roman" panose="02020603050405020304" pitchFamily="18" charset="0"/>
                <a:ea typeface="Times New Roman" panose="02020603050405020304" pitchFamily="18" charset="0"/>
                <a:cs typeface="Ali_K_Sahifa Bold" pitchFamily="2" charset="-78"/>
              </a:rPr>
              <a:t>وطةشةى ثيَدةكريَت </a:t>
            </a:r>
            <a:r>
              <a:rPr lang="ar-IQ" sz="2400" dirty="0">
                <a:solidFill>
                  <a:schemeClr val="accent3">
                    <a:lumMod val="50000"/>
                  </a:schemeClr>
                </a:solidFill>
                <a:effectLst/>
                <a:latin typeface="Times New Roman" panose="02020603050405020304" pitchFamily="18" charset="0"/>
                <a:ea typeface="Times New Roman" panose="02020603050405020304" pitchFamily="18" charset="0"/>
                <a:cs typeface="Ali_K_Sahifa Bold" pitchFamily="2" charset="-78"/>
              </a:rPr>
              <a:t>وثةروةردةى بكةيت </a:t>
            </a:r>
            <a:r>
              <a:rPr lang="ar-IQ" sz="2400" dirty="0">
                <a:effectLst/>
                <a:latin typeface="Times New Roman" panose="02020603050405020304" pitchFamily="18" charset="0"/>
                <a:ea typeface="Times New Roman" panose="02020603050405020304" pitchFamily="18" charset="0"/>
                <a:cs typeface="Ali_K_Sahifa Bold" pitchFamily="2" charset="-78"/>
              </a:rPr>
              <a:t>لة ريَطاى طؤرانى رةوشتيةوة(رةفتار).</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400" dirty="0">
                <a:effectLst/>
                <a:latin typeface="Times New Roman" panose="02020603050405020304" pitchFamily="18" charset="0"/>
                <a:ea typeface="Times New Roman" panose="02020603050405020304" pitchFamily="18" charset="0"/>
                <a:cs typeface="Ali_K_Sahifa Bold" pitchFamily="2" charset="-78"/>
              </a:rPr>
              <a:t>	ئةركى ثرؤطراميش ئةو طؤرانانةن لة رةوشتى(رةفتارى) فيَرخوازدا بةدى دةكريَت، زاناكانى دةروونناس وادةبينن كة رةوشت (رةفتار)دةرئةنجامى ذينطةو دراسةية، بة ثيَكهاتةى هةردووكيان لةطةلَ طةشةكردندا لة ذينطةكةدا، هةروةها لةطةلَ فيَربووندا، رةوشت (رةفتار)دروست دةبيَت و كة ئيَمة دةمانةوىَ رووبدات لاى فيَرخواز، جاليَرةدا لةبارةى بنةرتى(بنةماى)  دةروونى دةبيَت طوىَ بدةين بة بنةرةتى قؤناغةكانى طةشةوتيَؤرةكانى فيَربوون و كارتيَكردنيان لةسةر دانانى ثرؤطرام و ليَرةدا باسى هةندىَ لةو تيؤرانة دةكةين ك ضؤن كار دةكةنة سةر ثرؤطرام. </a:t>
            </a:r>
            <a:endParaRPr lang="en-US" sz="2400" dirty="0">
              <a:effectLst/>
              <a:latin typeface="Times New Roman" panose="02020603050405020304" pitchFamily="18" charset="0"/>
              <a:ea typeface="Times New Roman" panose="02020603050405020304" pitchFamily="18" charset="0"/>
            </a:endParaRPr>
          </a:p>
          <a:p>
            <a:pPr marL="0" indent="0" algn="just" rtl="1">
              <a:buNone/>
            </a:pPr>
            <a:endParaRPr lang="en-US" sz="2400" dirty="0">
              <a:solidFill>
                <a:srgbClr val="FF0000"/>
              </a:solidFill>
              <a:cs typeface="Ali_K_Samik" pitchFamily="2" charset="-78"/>
            </a:endParaRPr>
          </a:p>
        </p:txBody>
      </p:sp>
    </p:spTree>
    <p:extLst>
      <p:ext uri="{BB962C8B-B14F-4D97-AF65-F5344CB8AC3E}">
        <p14:creationId xmlns:p14="http://schemas.microsoft.com/office/powerpoint/2010/main" val="4106357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21BA4-B113-49E8-9B24-EFD9E799CC21}"/>
              </a:ext>
            </a:extLst>
          </p:cNvPr>
          <p:cNvSpPr>
            <a:spLocks noGrp="1"/>
          </p:cNvSpPr>
          <p:nvPr>
            <p:ph type="title"/>
          </p:nvPr>
        </p:nvSpPr>
        <p:spPr/>
        <p:txBody>
          <a:bodyPr>
            <a:normAutofit/>
          </a:bodyPr>
          <a:lstStyle/>
          <a:p>
            <a:pPr marL="228600" algn="ctr" rtl="1">
              <a:lnSpc>
                <a:spcPct val="115000"/>
              </a:lnSpc>
              <a:spcBef>
                <a:spcPts val="0"/>
              </a:spcBef>
              <a:spcAft>
                <a:spcPts val="1000"/>
              </a:spcAft>
            </a:pPr>
            <a:r>
              <a:rPr lang="ar-IQ" sz="28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1- بيردؤزى توانستة ذيريةكان ( بيردؤزة كؤنةكة): </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A7EC1E5-897C-4AF0-BA34-092435554B31}"/>
              </a:ext>
            </a:extLst>
          </p:cNvPr>
          <p:cNvSpPr>
            <a:spLocks noGrp="1"/>
          </p:cNvSpPr>
          <p:nvPr>
            <p:ph idx="1"/>
          </p:nvPr>
        </p:nvSpPr>
        <p:spPr>
          <a:xfrm>
            <a:off x="677334" y="1930399"/>
            <a:ext cx="8596668" cy="4110963"/>
          </a:xfrm>
        </p:spPr>
        <p:txBody>
          <a:bodyPr>
            <a:normAutofit/>
          </a:bodyPr>
          <a:lstStyle/>
          <a:p>
            <a:pPr marL="0" indent="0" algn="just" rtl="1">
              <a:buNone/>
            </a:pPr>
            <a:r>
              <a:rPr lang="ar-IQ" sz="2800" dirty="0">
                <a:effectLst/>
                <a:latin typeface="Times New Roman" panose="02020603050405020304" pitchFamily="18" charset="0"/>
                <a:ea typeface="Times New Roman" panose="02020603050405020304" pitchFamily="18" charset="0"/>
                <a:cs typeface="Ali_K_Sahifa Bold" pitchFamily="2" charset="-78"/>
              </a:rPr>
              <a:t>بنضينةى ئةم بيردؤزة دةطةريَتةوة بؤ هةندىَ بيروبؤضونى فةيلةسوفة يؤنانيةكان وةكو ئةفلاتوون وئةرستؤ،ئةم بيردؤزة واسةيرى ذيري مرؤظ دةكات كة دابةش كرابيَت بةسةر ضةند بةشيَك يان ضةند توانايةك، هةنديَك تواناي سةرنج دانى بةهيَزة،  بةلآم هةنديَكي تر تواناي بيركردنةوةى بةهيَزة، هةنديَكي تر تواناي ويستنى بةهيَزة يان جولَةى بةهيَزة، جطةلةمانة تواناى تريش هةية، وةكو خةيالَ وشيكردنةوة.</a:t>
            </a:r>
            <a:endParaRPr lang="en-US" sz="2800" dirty="0"/>
          </a:p>
        </p:txBody>
      </p:sp>
    </p:spTree>
    <p:extLst>
      <p:ext uri="{BB962C8B-B14F-4D97-AF65-F5344CB8AC3E}">
        <p14:creationId xmlns:p14="http://schemas.microsoft.com/office/powerpoint/2010/main" val="59551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42B1-C75A-4BA2-924C-033C4A2BE12A}"/>
              </a:ext>
            </a:extLst>
          </p:cNvPr>
          <p:cNvSpPr>
            <a:spLocks noGrp="1"/>
          </p:cNvSpPr>
          <p:nvPr>
            <p:ph type="title"/>
          </p:nvPr>
        </p:nvSpPr>
        <p:spPr/>
        <p:txBody>
          <a:bodyPr>
            <a:normAutofit/>
          </a:bodyPr>
          <a:lstStyle/>
          <a:p>
            <a:pPr algn="ctr" rtl="1"/>
            <a:endParaRPr lang="en-US" dirty="0">
              <a:solidFill>
                <a:srgbClr val="FF0000"/>
              </a:solidFill>
            </a:endParaRPr>
          </a:p>
        </p:txBody>
      </p:sp>
      <p:sp>
        <p:nvSpPr>
          <p:cNvPr id="3" name="Content Placeholder 2">
            <a:extLst>
              <a:ext uri="{FF2B5EF4-FFF2-40B4-BE49-F238E27FC236}">
                <a16:creationId xmlns:a16="http://schemas.microsoft.com/office/drawing/2014/main" id="{7DE72E0C-86DE-4DBC-A6C7-E86BDB1C0CC8}"/>
              </a:ext>
            </a:extLst>
          </p:cNvPr>
          <p:cNvSpPr>
            <a:spLocks noGrp="1"/>
          </p:cNvSpPr>
          <p:nvPr>
            <p:ph idx="1"/>
          </p:nvPr>
        </p:nvSpPr>
        <p:spPr>
          <a:xfrm>
            <a:off x="677334" y="1930401"/>
            <a:ext cx="8596668" cy="4110962"/>
          </a:xfrm>
        </p:spPr>
        <p:txBody>
          <a:bodyPr>
            <a:normAutofit/>
          </a:bodyPr>
          <a:lstStyle/>
          <a:p>
            <a:pPr marL="0" indent="0" algn="just" rtl="1">
              <a:buNone/>
            </a:pPr>
            <a:r>
              <a:rPr lang="ar-IQ" sz="2800" dirty="0">
                <a:effectLst/>
                <a:latin typeface="Times New Roman" panose="02020603050405020304" pitchFamily="18" charset="0"/>
                <a:ea typeface="Times New Roman" panose="02020603050405020304" pitchFamily="18" charset="0"/>
                <a:cs typeface="Ali_K_Sahifa Bold" pitchFamily="2" charset="-78"/>
              </a:rPr>
              <a:t>ئةم توانايةن</a:t>
            </a:r>
            <a:r>
              <a:rPr lang="ar-IQ" sz="2800" dirty="0">
                <a:latin typeface="Times New Roman" panose="02020603050405020304" pitchFamily="18" charset="0"/>
                <a:ea typeface="Times New Roman" panose="02020603050405020304" pitchFamily="18" charset="0"/>
                <a:cs typeface="Ali_K_Sahifa Bold" pitchFamily="2" charset="-78"/>
              </a:rPr>
              <a:t>ة</a:t>
            </a:r>
            <a:r>
              <a:rPr lang="ar-IQ" sz="2800" dirty="0">
                <a:effectLst/>
                <a:latin typeface="Times New Roman" panose="02020603050405020304" pitchFamily="18" charset="0"/>
                <a:ea typeface="Times New Roman" panose="02020603050405020304" pitchFamily="18" charset="0"/>
                <a:cs typeface="Ali_K_Sahifa Bold" pitchFamily="2" charset="-78"/>
              </a:rPr>
              <a:t> دةتوانين مةشقيان ثيَ بكةين بةو بابةتة خويَندنانةى كة دةطونجيَن بؤى. جا ثرؤطرامى خويَندن ريَكخرا لةسةر ئةوةى كة طواية مةشق طةشة بةو توانايانةدةدات و بةهيَزى دةكات،بؤنموونة بابةتى ماتماتيك تواناي  بيركردنةوة بةهيَز دةكات، هةروةها بابةتى ميَذوو وةبيرهاتنةوة بةهيَز دةكات، بةلآم زانستى دةروونى نوىَ ئةوةى سةلماند كة ئةم بيردؤزة هةلَةيةو هيض توانايةك لة تواناكان بةهيَز ناكات. </a:t>
            </a:r>
            <a:endParaRPr lang="en-US" sz="2800" dirty="0">
              <a:effectLst/>
              <a:latin typeface="Times New Roman" panose="02020603050405020304" pitchFamily="18" charset="0"/>
              <a:ea typeface="Times New Roman" panose="02020603050405020304" pitchFamily="18" charset="0"/>
            </a:endParaRPr>
          </a:p>
          <a:p>
            <a:pPr marL="0" indent="0" algn="just" rtl="1">
              <a:buNone/>
            </a:pPr>
            <a:endParaRPr lang="en-US" sz="2800" dirty="0"/>
          </a:p>
        </p:txBody>
      </p:sp>
    </p:spTree>
    <p:extLst>
      <p:ext uri="{BB962C8B-B14F-4D97-AF65-F5344CB8AC3E}">
        <p14:creationId xmlns:p14="http://schemas.microsoft.com/office/powerpoint/2010/main" val="961897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3C6E-5E7D-4F19-8A02-AC6D2952875E}"/>
              </a:ext>
            </a:extLst>
          </p:cNvPr>
          <p:cNvSpPr>
            <a:spLocks noGrp="1"/>
          </p:cNvSpPr>
          <p:nvPr>
            <p:ph type="title"/>
          </p:nvPr>
        </p:nvSpPr>
        <p:spPr/>
        <p:txBody>
          <a:bodyPr>
            <a:noAutofit/>
          </a:bodyPr>
          <a:lstStyle/>
          <a:p>
            <a:pPr algn="ctr" rtl="1">
              <a:lnSpc>
                <a:spcPct val="115000"/>
              </a:lnSpc>
              <a:spcBef>
                <a:spcPts val="0"/>
              </a:spcBef>
              <a:spcAft>
                <a:spcPts val="1000"/>
              </a:spcAft>
            </a:pPr>
            <a:r>
              <a:rPr lang="ar-IQ" sz="3200" dirty="0">
                <a:solidFill>
                  <a:srgbClr val="FF0000"/>
                </a:solidFill>
                <a:latin typeface="Times New Roman" panose="02020603050405020304" pitchFamily="18" charset="0"/>
                <a:ea typeface="Times New Roman" panose="02020603050405020304" pitchFamily="18" charset="0"/>
                <a:cs typeface="Ali_K_Sahifa Bold" pitchFamily="2" charset="-78"/>
              </a:rPr>
              <a:t>2- </a:t>
            </a:r>
            <a:r>
              <a:rPr lang="ar-IQ" sz="3200"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بيردؤزى سلوكى( رةوشتى) ئةمةش سيَ بيردؤزة: </a:t>
            </a:r>
            <a:endParaRPr lang="en-US" sz="3200" dirty="0">
              <a:solidFill>
                <a:srgbClr val="FF0000"/>
              </a:solidFill>
            </a:endParaRPr>
          </a:p>
        </p:txBody>
      </p:sp>
      <p:sp>
        <p:nvSpPr>
          <p:cNvPr id="3" name="Content Placeholder 2">
            <a:extLst>
              <a:ext uri="{FF2B5EF4-FFF2-40B4-BE49-F238E27FC236}">
                <a16:creationId xmlns:a16="http://schemas.microsoft.com/office/drawing/2014/main" id="{77DF5B66-B6B3-4BC6-88AC-5683BC92C5E7}"/>
              </a:ext>
            </a:extLst>
          </p:cNvPr>
          <p:cNvSpPr>
            <a:spLocks noGrp="1"/>
          </p:cNvSpPr>
          <p:nvPr>
            <p:ph idx="1"/>
          </p:nvPr>
        </p:nvSpPr>
        <p:spPr/>
        <p:txBody>
          <a:bodyPr>
            <a:normAutofit/>
          </a:bodyPr>
          <a:lstStyle/>
          <a:p>
            <a:pPr marL="179705"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Bold" pitchFamily="2" charset="-78"/>
              </a:rPr>
              <a:t>- بيردؤزى فيَربوون لة ريَطاى هةولَدان و هةلَةكردن( </a:t>
            </a:r>
            <a:r>
              <a:rPr lang="ar-IQ" sz="3200" dirty="0">
                <a:effectLst/>
                <a:latin typeface="Times New Roman" panose="02020603050405020304" pitchFamily="18" charset="0"/>
                <a:ea typeface="Times New Roman" panose="02020603050405020304" pitchFamily="18" charset="0"/>
                <a:cs typeface="Ali-A-Alwand" pitchFamily="2" charset="-78"/>
              </a:rPr>
              <a:t>المحاولة والخطأ).</a:t>
            </a:r>
            <a:endParaRPr lang="en-US" sz="3200" dirty="0">
              <a:effectLst/>
              <a:latin typeface="Times New Roman" panose="02020603050405020304" pitchFamily="18" charset="0"/>
              <a:ea typeface="Times New Roman" panose="02020603050405020304" pitchFamily="18" charset="0"/>
              <a:cs typeface="Ali-A-Alwand" pitchFamily="2" charset="-78"/>
            </a:endParaRPr>
          </a:p>
          <a:p>
            <a:pPr marL="179705"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Bold" pitchFamily="2" charset="-78"/>
              </a:rPr>
              <a:t>- بيردؤزى فيَربوونى مةرجي . </a:t>
            </a:r>
            <a:endParaRPr lang="en-US" sz="3200" dirty="0">
              <a:effectLst/>
              <a:latin typeface="Times New Roman" panose="02020603050405020304" pitchFamily="18" charset="0"/>
              <a:ea typeface="Times New Roman" panose="02020603050405020304" pitchFamily="18" charset="0"/>
            </a:endParaRPr>
          </a:p>
          <a:p>
            <a:pPr marL="179705"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Bold" pitchFamily="2" charset="-78"/>
              </a:rPr>
              <a:t>- بيردؤزى مةرجي / تةنها يةكيَك لةم بيردؤزانة وةردةطرين:</a:t>
            </a:r>
            <a:endParaRPr lang="en-US" sz="3200" dirty="0">
              <a:effectLst/>
              <a:latin typeface="Times New Roman" panose="02020603050405020304" pitchFamily="18" charset="0"/>
              <a:ea typeface="Times New Roman" panose="02020603050405020304" pitchFamily="18" charset="0"/>
            </a:endParaRPr>
          </a:p>
          <a:p>
            <a:pPr marL="0" indent="0">
              <a:buClr>
                <a:srgbClr val="FF0000"/>
              </a:buClr>
              <a:buNone/>
            </a:pPr>
            <a:endParaRPr lang="en-US" sz="3200" dirty="0"/>
          </a:p>
        </p:txBody>
      </p:sp>
    </p:spTree>
    <p:extLst>
      <p:ext uri="{BB962C8B-B14F-4D97-AF65-F5344CB8AC3E}">
        <p14:creationId xmlns:p14="http://schemas.microsoft.com/office/powerpoint/2010/main" val="3351389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D7AF-9C23-4AED-B5E1-3DC9132CC8CA}"/>
              </a:ext>
            </a:extLst>
          </p:cNvPr>
          <p:cNvSpPr>
            <a:spLocks noGrp="1"/>
          </p:cNvSpPr>
          <p:nvPr>
            <p:ph type="title"/>
          </p:nvPr>
        </p:nvSpPr>
        <p:spPr/>
        <p:txBody>
          <a:bodyPr>
            <a:noAutofit/>
          </a:bodyPr>
          <a:lstStyle/>
          <a:p>
            <a:pPr algn="ctr"/>
            <a:r>
              <a:rPr lang="ar-IQ" sz="3200" b="1" u="sng" dirty="0">
                <a:solidFill>
                  <a:srgbClr val="FF0000"/>
                </a:solidFill>
                <a:effectLst/>
                <a:latin typeface="Times New Roman" panose="02020603050405020304" pitchFamily="18" charset="0"/>
                <a:ea typeface="Times New Roman" panose="02020603050405020304" pitchFamily="18" charset="0"/>
                <a:cs typeface="Ali_K_Sahifa Bold" pitchFamily="2" charset="-78"/>
              </a:rPr>
              <a:t>بيردؤزى فيَربوون لة ريَطاى هةولَدان و هةلَةكردن( </a:t>
            </a:r>
            <a:r>
              <a:rPr lang="ar-IQ" sz="3200" b="1" u="sng" dirty="0">
                <a:solidFill>
                  <a:srgbClr val="FF0000"/>
                </a:solidFill>
                <a:effectLst/>
                <a:latin typeface="Times New Roman" panose="02020603050405020304" pitchFamily="18" charset="0"/>
                <a:ea typeface="Times New Roman" panose="02020603050405020304" pitchFamily="18" charset="0"/>
                <a:cs typeface="Ali-A-Sahifa Bold" pitchFamily="2" charset="-78"/>
              </a:rPr>
              <a:t>المحاولة والخطأ</a:t>
            </a:r>
            <a:r>
              <a:rPr lang="ar-IQ" sz="3200" b="1" u="sng" dirty="0">
                <a:solidFill>
                  <a:srgbClr val="FF0000"/>
                </a:solidFill>
                <a:effectLst/>
                <a:latin typeface="Times New Roman" panose="02020603050405020304" pitchFamily="18" charset="0"/>
                <a:ea typeface="Times New Roman" panose="02020603050405020304" pitchFamily="18" charset="0"/>
                <a:cs typeface="Ali_K_Sahifa Bold" pitchFamily="2" charset="-78"/>
              </a:rPr>
              <a:t>)</a:t>
            </a:r>
            <a:br>
              <a:rPr lang="en-US" sz="3200" dirty="0">
                <a:solidFill>
                  <a:srgbClr val="FF0000"/>
                </a:solidFill>
                <a:effectLst/>
                <a:latin typeface="Times New Roman" panose="02020603050405020304" pitchFamily="18" charset="0"/>
                <a:ea typeface="Times New Roman" panose="02020603050405020304" pitchFamily="18" charset="0"/>
              </a:rPr>
            </a:br>
            <a:endParaRPr lang="en-US" sz="3200" dirty="0">
              <a:solidFill>
                <a:srgbClr val="FF0000"/>
              </a:solidFill>
            </a:endParaRPr>
          </a:p>
        </p:txBody>
      </p:sp>
      <p:sp>
        <p:nvSpPr>
          <p:cNvPr id="3" name="Content Placeholder 2">
            <a:extLst>
              <a:ext uri="{FF2B5EF4-FFF2-40B4-BE49-F238E27FC236}">
                <a16:creationId xmlns:a16="http://schemas.microsoft.com/office/drawing/2014/main" id="{F54F9653-ADD0-4BC7-8870-D82F2A5726BF}"/>
              </a:ext>
            </a:extLst>
          </p:cNvPr>
          <p:cNvSpPr>
            <a:spLocks noGrp="1"/>
          </p:cNvSpPr>
          <p:nvPr>
            <p:ph idx="1"/>
          </p:nvPr>
        </p:nvSpPr>
        <p:spPr/>
        <p:txBody>
          <a:bodyPr>
            <a:normAutofit/>
          </a:bodyPr>
          <a:lstStyle/>
          <a:p>
            <a:pPr marL="0" indent="0" algn="just" rtl="1">
              <a:buClr>
                <a:srgbClr val="FF0000"/>
              </a:buClr>
              <a:buNone/>
            </a:pPr>
            <a:r>
              <a:rPr lang="ar-IQ" sz="2800" dirty="0">
                <a:effectLst/>
                <a:latin typeface="Times New Roman" panose="02020603050405020304" pitchFamily="18" charset="0"/>
                <a:ea typeface="Times New Roman" panose="02020603050405020304" pitchFamily="18" charset="0"/>
                <a:cs typeface="Ali_K_Sahifa Bold" pitchFamily="2" charset="-78"/>
              </a:rPr>
              <a:t>خاوةنى ئةم بيردؤزة ( ئيدوارد.ل.سورندايك) ة. (</a:t>
            </a:r>
            <a:r>
              <a:rPr lang="en-US" sz="2800" dirty="0">
                <a:effectLst/>
                <a:latin typeface="Times New Roman" panose="02020603050405020304" pitchFamily="18" charset="0"/>
                <a:ea typeface="Times New Roman" panose="02020603050405020304" pitchFamily="18" charset="0"/>
                <a:cs typeface="Ali_K_Sahifa Bold" pitchFamily="2" charset="-78"/>
              </a:rPr>
              <a:t>Edward .</a:t>
            </a:r>
            <a:r>
              <a:rPr lang="en-US" sz="2800" dirty="0" err="1">
                <a:effectLst/>
                <a:latin typeface="Times New Roman" panose="02020603050405020304" pitchFamily="18" charset="0"/>
                <a:ea typeface="Times New Roman" panose="02020603050405020304" pitchFamily="18" charset="0"/>
                <a:cs typeface="Ali_K_Sahifa Bold" pitchFamily="2" charset="-78"/>
              </a:rPr>
              <a:t>L.Thorndike</a:t>
            </a:r>
            <a:r>
              <a:rPr lang="ar-IQ" sz="2800" dirty="0">
                <a:effectLst/>
                <a:latin typeface="Times New Roman" panose="02020603050405020304" pitchFamily="18" charset="0"/>
                <a:ea typeface="Times New Roman" panose="02020603050405020304" pitchFamily="18" charset="0"/>
                <a:cs typeface="Ali_K_Sahifa Bold" pitchFamily="2" charset="-78"/>
              </a:rPr>
              <a:t>)لةسالَى 1874 لةئةمريكا لةدايك بووة، زؤربةى تاقيكردنةوةكانى سؤراندايك لةسةر ئاذةل بووة( ثشيلة مةيموون)، دواى هةموو تاقيكردنةوةكانى سؤراندايك دةليَت: هةرضةند هةولَدان زؤربيَت ئةوا هةلَةكردن كةم دةبيَت و لةطةلَ كةمبوونى كات بؤ طةيشتن بةئةنجاني طؤرانى رةوشت</a:t>
            </a:r>
            <a:r>
              <a:rPr lang="ar-IQ" sz="2800" dirty="0">
                <a:latin typeface="Times New Roman" panose="02020603050405020304" pitchFamily="18" charset="0"/>
                <a:ea typeface="Times New Roman" panose="02020603050405020304" pitchFamily="18" charset="0"/>
                <a:cs typeface="Ali_K_Sahifa Bold" pitchFamily="2" charset="-78"/>
              </a:rPr>
              <a:t>(رةفتار)</a:t>
            </a:r>
            <a:r>
              <a:rPr lang="ar-IQ" sz="2800" dirty="0">
                <a:effectLst/>
                <a:latin typeface="Times New Roman" panose="02020603050405020304" pitchFamily="18" charset="0"/>
                <a:ea typeface="Times New Roman" panose="02020603050405020304" pitchFamily="18" charset="0"/>
                <a:cs typeface="Ali_K_Sahifa Bold" pitchFamily="2" charset="-78"/>
              </a:rPr>
              <a:t>( فيَربوون) ذمارةى هةولَدان زؤر بيَت ئةوا ذمارةى هةلَةكان كةم دةبيَت، </a:t>
            </a:r>
            <a:endParaRPr lang="en-US" sz="2800" dirty="0"/>
          </a:p>
        </p:txBody>
      </p:sp>
    </p:spTree>
    <p:extLst>
      <p:ext uri="{BB962C8B-B14F-4D97-AF65-F5344CB8AC3E}">
        <p14:creationId xmlns:p14="http://schemas.microsoft.com/office/powerpoint/2010/main" val="13813535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2470</TotalTime>
  <Words>1437</Words>
  <Application>Microsoft Office PowerPoint</Application>
  <PresentationFormat>Widescreen</PresentationFormat>
  <Paragraphs>69</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Ali_K_Samik</vt:lpstr>
      <vt:lpstr>Arial</vt:lpstr>
      <vt:lpstr>Calibri</vt:lpstr>
      <vt:lpstr>Times New Roman</vt:lpstr>
      <vt:lpstr>Trebuchet MS</vt:lpstr>
      <vt:lpstr>Wingdings 3</vt:lpstr>
      <vt:lpstr>Facet</vt:lpstr>
      <vt:lpstr> </vt:lpstr>
      <vt:lpstr>3- بنةمای دةروونى</vt:lpstr>
      <vt:lpstr>PowerPoint Presentation</vt:lpstr>
      <vt:lpstr>PowerPoint Presentation</vt:lpstr>
      <vt:lpstr>PowerPoint Presentation</vt:lpstr>
      <vt:lpstr>1- بيردؤزى توانستة ذيريةكان ( بيردؤزة كؤنةكة): </vt:lpstr>
      <vt:lpstr>PowerPoint Presentation</vt:lpstr>
      <vt:lpstr>2- بيردؤزى سلوكى( رةوشتى) ئةمةش سيَ بيردؤزة: </vt:lpstr>
      <vt:lpstr>بيردؤزى فيَربوون لة ريَطاى هةولَدان و هةلَةكردن( المحاولة والخطأ) </vt:lpstr>
      <vt:lpstr>PowerPoint Presentation</vt:lpstr>
      <vt:lpstr>ثرؤطرام بةثيَي تيؤرى رِةفتاري دةبيَت ئةم خالآنة بطريَتة خؤ : </vt:lpstr>
      <vt:lpstr>PowerPoint Presentation</vt:lpstr>
      <vt:lpstr>3- بيردؤزى طشتالَتى (جشتالت): ليَكدانةوةى مةعريفي بؤ فيَربوون :</vt:lpstr>
      <vt:lpstr>PowerPoint Presentation</vt:lpstr>
      <vt:lpstr>ثوختةى بؤضوونةكانى كشتالَتيةكان لة فيَربووندا لةسيَ خالَداية : </vt:lpstr>
      <vt:lpstr>ئة و ثرؤكرامة ى كة ريَكاى تيورى كشتالتى دةطريتة بةر ئةم سيفاتانةى تيدا هة ية: </vt:lpstr>
      <vt:lpstr>PowerPoint Presentation</vt:lpstr>
      <vt:lpstr>4- بنةرةتى فةلسةفي ثرؤطرام:</vt:lpstr>
      <vt:lpstr>بنةرِةتى(بنةماى)  فةلسةفي  ثرؤطرام </vt:lpstr>
      <vt:lpstr>PowerPoint Presentation</vt:lpstr>
      <vt:lpstr> </vt:lpstr>
      <vt:lpstr>PowerPoint Presentation</vt:lpstr>
      <vt:lpstr>ئةم فةلسةفةية كورتة بيرؤكةكانى ئةمانةن: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195</cp:revision>
  <dcterms:created xsi:type="dcterms:W3CDTF">2022-09-03T15:39:26Z</dcterms:created>
  <dcterms:modified xsi:type="dcterms:W3CDTF">2022-09-27T18:48:31Z</dcterms:modified>
</cp:coreProperties>
</file>