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7" r:id="rId2"/>
    <p:sldId id="258" r:id="rId3"/>
    <p:sldId id="283" r:id="rId4"/>
    <p:sldId id="278" r:id="rId5"/>
    <p:sldId id="282" r:id="rId6"/>
    <p:sldId id="284" r:id="rId7"/>
    <p:sldId id="279" r:id="rId8"/>
    <p:sldId id="280" r:id="rId9"/>
    <p:sldId id="281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0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873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30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2569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87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5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3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3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9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A735-B60A-40ED-B10E-81992087FAF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37415C-804E-414A-A3DB-26561AE7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FBD8F-7E10-4807-91D4-6D3FFEE2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0126-E422-48CD-BA9C-3F6FC40BB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Teaching curriculum </a:t>
            </a:r>
          </a:p>
          <a:p>
            <a:pPr marL="0" indent="0" algn="ctr">
              <a:buNone/>
            </a:pPr>
            <a:r>
              <a:rPr lang="en-US" sz="4400" dirty="0"/>
              <a:t>Fourth stage</a:t>
            </a:r>
            <a:endParaRPr lang="ar-OM" sz="4400" dirty="0"/>
          </a:p>
          <a:p>
            <a:pPr marL="0" indent="0" algn="ctr">
              <a:buNone/>
            </a:pPr>
            <a:r>
              <a:rPr lang="en-US" sz="4400" dirty="0"/>
              <a:t>2024-2023</a:t>
            </a:r>
          </a:p>
          <a:p>
            <a:pPr marL="0" indent="0" algn="ctr">
              <a:buNone/>
            </a:pPr>
            <a:r>
              <a:rPr lang="ar-OM" sz="4400" dirty="0"/>
              <a:t>وانەی یەكەم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392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E3C6E-5E7D-4F19-8A02-AC6D29528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F5B66-B6B3-4BC6-88AC-5683BC92C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marR="0" lvl="0" indent="-51435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7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جةنجالَكردني بةرنامة كؤمةلَيَكي زؤر بة ماددةى ليَك جودا كة هيض  هاوثةيوةستيةك  لة نيَوانيان دانية , </a:t>
            </a: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ئةوةش بة هؤي ثشت بة ستن بةو دوو بؤضوونة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:-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زانياري باشترين بةخششة بؤ فيَرخواز.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ثيَويستي خويَندني مادةيةك بؤ بةهيَزكردني فيَرخوازان.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38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D7AF-9C23-4AED-B5E1-3DC9132C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 رِةخنانةى لة بةرنامةى كؤن دةطيريَت:</a:t>
            </a:r>
            <a:b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9653-ADD0-4BC7-8870-D82F2A572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ماددةى برياردراو بؤ خويَندن بايةخي داوة بة لايةنى (عةقلي ) لايةنةكاني ترى طةشةى ثشتطوىَ خستووة.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بةرنامةى قوتابخانة جةختي لةسةر سودى زانيارى و مةعريفة كردووة و فيَرخوازى بؤ فيَربوون بةلةبةركردن ناضار كردووة.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ثرؤسةى بذاردةكردني ناوةرِؤكي ماددةى خويَندن تةنها سنورداركراوة بة كؤمةلَىَ لة شارةزايان لة ماددةى خويَندن 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5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77AD2-F9A1-46E7-A4BB-DBB656BB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CEC0-4304-46B9-924C-F7311BFC5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4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 بايةخداندا ,فيَربوونى ماددةى خويَندن كراوة بة ئامانج ,ضاو لةوة ثؤشراوة كة ئةو ماددةية لةذياني فيَرخوازاندا ض كةلَكيَكي هةية.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ئةمةش بؤتة هؤى 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 دوورخستني هةموو ضالاكيةك كة دةتوانرىَ لة دةرةوةى ثؤلَدا بكريَت ,دةشيَت بةشداربىَ لة ثةرةثيَداني ضالاكية جولةيةكاني فيَرخوازو </a:t>
            </a: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باوةرِبة خؤبووني ثتر 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بكات,هةروةها بة دوورطرتني ثةرةثيَداني </a:t>
            </a: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ئاراستة دةروونية دروستةكان 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 دةستهيَنانى ريَطاى بيركردنةوةى زانستيانة (بايةخي طةوةرةى ماددةى لةبةركراو).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دورضوون لة ئةزموون (امتيحان) لة طرنطترين ئةركةكاني ماددةى خويَندنة.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3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034D-0459-44CC-AE1C-17D7AEC1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بةرنامة (المنهج):</a:t>
            </a:r>
            <a:br>
              <a:rPr 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A23B5-CC7F-453E-B8A4-89EC189E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وشةى (المنهج) ى عةرةبي لة زماني طريكي (يؤناني كؤن )وةرطيراوة كة بة واتاى ئةو ريَطاية ديَت كة كةسيَك بؤ طةيشتن بة ئامانجيَكي ديارى كراو دةيطريَتة بةر ,هةروةها لة زماني كوردى ئةو مةبةستة دةطةيةنيَت.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216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C0CD-8010-482F-90ED-874D10200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10A25-B07B-427E-B052-BBFE0B226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ضةمكي بةرنامة دةبيَتة دووبةش </a:t>
            </a:r>
            <a:endParaRPr lang="en-US" sz="36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2AB8B7-4AD1-4F5E-9959-F4324C58027B}"/>
              </a:ext>
            </a:extLst>
          </p:cNvPr>
          <p:cNvSpPr/>
          <p:nvPr/>
        </p:nvSpPr>
        <p:spPr>
          <a:xfrm>
            <a:off x="5158661" y="3521204"/>
            <a:ext cx="4067173" cy="16875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/>
              <a:t>1- </a:t>
            </a:r>
            <a:r>
              <a:rPr lang="ar-IQ" sz="2400" dirty="0">
                <a:cs typeface="Ali_K_Samik" pitchFamily="2" charset="-78"/>
              </a:rPr>
              <a:t>بةرنامةى كؤن</a:t>
            </a:r>
            <a:endParaRPr lang="en-US" sz="2400" dirty="0">
              <a:cs typeface="Ali_K_Samik" pitchFamily="2" charset="-7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9D50F47-CB60-412B-A71A-E36D2248F876}"/>
              </a:ext>
            </a:extLst>
          </p:cNvPr>
          <p:cNvSpPr/>
          <p:nvPr/>
        </p:nvSpPr>
        <p:spPr>
          <a:xfrm>
            <a:off x="1176668" y="3563144"/>
            <a:ext cx="3933825" cy="17058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/>
              <a:t>2- </a:t>
            </a:r>
            <a:r>
              <a:rPr lang="ar-IQ" sz="2400" dirty="0">
                <a:cs typeface="Ali_K_Samik" pitchFamily="2" charset="-78"/>
              </a:rPr>
              <a:t>بةرنامةى نوىَ</a:t>
            </a:r>
            <a:endParaRPr lang="en-US" sz="2400" dirty="0">
              <a:cs typeface="Ali_K_Samik" pitchFamily="2" charset="-78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3A55BF4-F2B9-4DCB-9CFD-9E3972E0F100}"/>
              </a:ext>
            </a:extLst>
          </p:cNvPr>
          <p:cNvCxnSpPr>
            <a:cxnSpLocks/>
          </p:cNvCxnSpPr>
          <p:nvPr/>
        </p:nvCxnSpPr>
        <p:spPr>
          <a:xfrm>
            <a:off x="5110493" y="2688561"/>
            <a:ext cx="1080757" cy="87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3D8DBB9-509A-4E02-B3E7-2C20D8574870}"/>
              </a:ext>
            </a:extLst>
          </p:cNvPr>
          <p:cNvCxnSpPr>
            <a:cxnSpLocks/>
          </p:cNvCxnSpPr>
          <p:nvPr/>
        </p:nvCxnSpPr>
        <p:spPr>
          <a:xfrm flipH="1">
            <a:off x="4501603" y="2748884"/>
            <a:ext cx="608890" cy="94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10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7F39-D1B3-45B9-ABE5-7AD5077D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ضةمكي كؤني بةرنامة</a:t>
            </a:r>
            <a:r>
              <a:rPr lang="ar-OM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(</a:t>
            </a:r>
            <a:r>
              <a:rPr lang="ar-IQ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ثرؤطرام):</a:t>
            </a:r>
            <a:b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1092-AE43-410C-AF42-6945C052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واتا بةرنامةى قوتابخانة بة ضةمكة كؤنةكةى ,كة كؤى هةموو ئةو ضةمك و زانيارى راستةقينةو بيرؤكانةية كة فيَرخواز لة قوتابخانة دةيان خويَنيَ,كة زاراوةى دانةكاني خويَندن (مفرد المنهج)ى بؤ دانراوة.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916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F238A-D9F9-4300-96DC-8BEEF3B04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i_K_Sahifa Bold" pitchFamily="2" charset="-78"/>
              </a:rPr>
              <a:t>بةرنامةبةواتاكؤنةكةى ئةم تةوةرانة دةطريَتة خؤ . </a:t>
            </a:r>
            <a:b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00AC2-613F-4DDC-8319-B5D5D72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i_K_Sahifa Bold" pitchFamily="2" charset="-78"/>
              </a:rPr>
              <a:t>طرنطى دان بة زانياري و بايةخ دان بة لايةنى عةقلَى 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i_K_Sahifa Bold" pitchFamily="2" charset="-78"/>
              </a:rPr>
              <a:t>(ناو ثؤلةكة) دةطريَتةوة وئةو ضالاكيانةش كة بةهؤى جولَةوة يارمةتى بيركردنةوة دةدةن  دوور دةخريَنةوة.    (وةكو طروث)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i_K_Sahifa Bold" pitchFamily="2" charset="-78"/>
              </a:rPr>
              <a:t>دةرضوون لة تاقيكردنةوة و خؤئاما دةكردن بؤتاقيكردنة وةى كؤتايي سالَ.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902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31FF-E744-4834-8BC9-5BD2FD45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10A0-1889-46BD-8C64-DB9F2EB72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ث /ئامانجى لة بةرنامة(ثرؤطرامي) كؤن ضية؟</a:t>
            </a:r>
          </a:p>
          <a:p>
            <a:pPr marL="0" indent="0" algn="ctr" rtl="1">
              <a:buNone/>
            </a:pPr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ث/ بيرؤكةى بةرنامةى كؤن ضية؟</a:t>
            </a:r>
          </a:p>
          <a:p>
            <a:pPr marL="0" indent="0" algn="ctr" rtl="1">
              <a:buNone/>
            </a:pPr>
            <a:r>
              <a:rPr lang="ar-IQ" sz="3600" dirty="0">
                <a:solidFill>
                  <a:srgbClr val="FF0000"/>
                </a:solidFill>
                <a:cs typeface="Ali_K_Samik" pitchFamily="2" charset="-78"/>
              </a:rPr>
              <a:t>ث/ئايا لةبةرنامةى كؤندا طرينطيان بة خويَندن لة ريَطةى طروثات داوة ؟ روونى بكةرةوة.</a:t>
            </a:r>
            <a:endParaRPr lang="en-US" sz="3600" dirty="0">
              <a:solidFill>
                <a:srgbClr val="FF0000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635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21BA4-B113-49E8-9B24-EFD9E799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 هؤكارانةى طةشةيان بة ضةمكي بةرنامة داوة:</a:t>
            </a:r>
            <a:b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EC1E5-897C-4AF0-BA34-09243555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 طؤرانة رؤشنبيريةى لة ئةنجامي طةشةى زانستي و تةكنةلؤجيا بةرثابوو.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 طؤرانةى بةسةر ئامانجةكاني ثةروةردةو روانين لة ئةركي قوتابخانة داهات ,بة هؤى طؤرانكاريةكان لة ثيَداويستيةكاني كؤمةلَطا لةسةردةمي نوىَ.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ئةنجامةكاني ئةو تويَذينةوانةى كة لة لايةنة جؤراو جؤرةكاني بةرنامةى كؤنيان كؤلَيوةتةوةو كةم و كورتي و (ناتةواوى و ليَلَي) ى زؤريان لة بةرنامةو ضةمكةمةياندا دةرخستووة.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551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42B1-C75A-4BA2-924C-033C4A2B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72E0C-86DE-4DBC-A6C7-E86BDB1C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marR="0" lvl="0" indent="-51435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Font typeface="+mj-lt"/>
              <a:buAutoNum type="arabicPeriod" startAt="4"/>
            </a:pPr>
            <a:r>
              <a:rPr lang="ar-IQ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ليَكؤلينةوة طشتطيريةكاني مةيداني ثةروةردةو دةروونزاني ,كة زؤر بيرو باوةرى باوى سروشتي فيَرخوازوو لايةنة دةروونيةكاني طؤرى.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4"/>
            </a:pPr>
            <a:r>
              <a:rPr lang="ar-IQ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سروشتي خودى بةرنامةى ثةروةردةيي و كة بة </a:t>
            </a:r>
            <a:r>
              <a:rPr lang="ar-IQ" sz="33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فيَرخوازو ذينطةو كؤمةلَطاو رؤشنبيرى و تيؤرة ثةروةردةييةكان كاريطةر دةبىَ.</a:t>
            </a:r>
            <a:endParaRPr lang="en-US" sz="3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4"/>
            </a:pPr>
            <a:r>
              <a:rPr lang="ar-IQ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مامؤستايان بروايان وابوو كة كارى ئةوان تةنها طةياندني زانياريةكاني ناو كتيَبةكاني ناو قوتابخانةية بؤ فيَرخوازان كة ئةويش ئاسةواريَكي خراثي ليَ دةكةويَتةوة؟لةوانة: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9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C1B5-37C6-4264-848E-5CCD2F18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386A1-6CBA-435E-B09E-9B6BF55C7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ثشت بةستن بة وانةووتنةوةى ئاميَرانة ,كارى فيَرخوازان تةنها طوىَ  طرتنة (طوىَ ئةخني).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ليَكترازاوى بةرنامةى برياردراوى خويَندن و نةبووني هاوثةيوةستي لة نيَوانيان.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ثشتطوىَ خستني رِيَنويَى و ئاراستةى ثةروةردةى بؤ فيَرخوازان.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ناضاركردنى هةموو فيَر خوازةكان بؤ طةيشتن بةيةك ئاست  لة خويَندن (يةكساني لة تواناكان 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arabic1Minus"/>
            </a:pP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هان نةداني فيَرخوازان بؤ </a:t>
            </a: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ليَكؤلينةوةو ئامادةباشي و دةست ثيَشخستن و ثيَشكةش كردني ثيَشنيار .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800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751</TotalTime>
  <Words>549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 </vt:lpstr>
      <vt:lpstr>بةرنامة (المنهج): </vt:lpstr>
      <vt:lpstr>PowerPoint Presentation</vt:lpstr>
      <vt:lpstr>ضةمكي كؤني بةرنامة(ثرؤطرام): </vt:lpstr>
      <vt:lpstr>بةرنامةبةواتاكؤنةكةى ئةم تةوةرانة دةطريَتة خؤ .  </vt:lpstr>
      <vt:lpstr>PowerPoint Presentation</vt:lpstr>
      <vt:lpstr>ئةو هؤكارانةى طةشةيان بة ضةمكي بةرنامة داوة: </vt:lpstr>
      <vt:lpstr>PowerPoint Presentation</vt:lpstr>
      <vt:lpstr>PowerPoint Presentation</vt:lpstr>
      <vt:lpstr>PowerPoint Presentation</vt:lpstr>
      <vt:lpstr>ئةو رِةخنانةى لة بةرنامةى كؤن دةطيريَت: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2022-09-03T15:39:26Z</dcterms:created>
  <dcterms:modified xsi:type="dcterms:W3CDTF">2023-09-09T20:44:27Z</dcterms:modified>
</cp:coreProperties>
</file>