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74" r:id="rId2"/>
    <p:sldId id="256" r:id="rId3"/>
    <p:sldId id="271" r:id="rId4"/>
    <p:sldId id="296" r:id="rId5"/>
    <p:sldId id="272" r:id="rId6"/>
    <p:sldId id="259" r:id="rId7"/>
    <p:sldId id="276" r:id="rId8"/>
    <p:sldId id="275" r:id="rId9"/>
    <p:sldId id="263" r:id="rId10"/>
    <p:sldId id="278" r:id="rId11"/>
    <p:sldId id="268" r:id="rId12"/>
    <p:sldId id="279" r:id="rId13"/>
    <p:sldId id="264" r:id="rId14"/>
    <p:sldId id="280" r:id="rId15"/>
    <p:sldId id="265" r:id="rId16"/>
    <p:sldId id="281" r:id="rId17"/>
    <p:sldId id="283" r:id="rId18"/>
    <p:sldId id="289" r:id="rId19"/>
    <p:sldId id="290" r:id="rId20"/>
    <p:sldId id="288" r:id="rId21"/>
    <p:sldId id="287" r:id="rId22"/>
    <p:sldId id="306" r:id="rId23"/>
    <p:sldId id="305" r:id="rId24"/>
    <p:sldId id="304" r:id="rId25"/>
    <p:sldId id="303" r:id="rId26"/>
    <p:sldId id="302" r:id="rId27"/>
    <p:sldId id="301" r:id="rId28"/>
    <p:sldId id="307" r:id="rId29"/>
    <p:sldId id="297" r:id="rId30"/>
    <p:sldId id="298" r:id="rId31"/>
    <p:sldId id="299" r:id="rId32"/>
    <p:sldId id="27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7397E1-A1C8-4E92-905A-9A59EB118FFE}">
          <p14:sldIdLst>
            <p14:sldId id="274"/>
            <p14:sldId id="256"/>
            <p14:sldId id="271"/>
            <p14:sldId id="296"/>
            <p14:sldId id="272"/>
            <p14:sldId id="259"/>
            <p14:sldId id="276"/>
            <p14:sldId id="275"/>
            <p14:sldId id="263"/>
            <p14:sldId id="278"/>
            <p14:sldId id="268"/>
            <p14:sldId id="279"/>
            <p14:sldId id="264"/>
            <p14:sldId id="280"/>
            <p14:sldId id="265"/>
            <p14:sldId id="281"/>
            <p14:sldId id="283"/>
            <p14:sldId id="289"/>
            <p14:sldId id="290"/>
            <p14:sldId id="288"/>
            <p14:sldId id="287"/>
            <p14:sldId id="306"/>
            <p14:sldId id="305"/>
            <p14:sldId id="304"/>
            <p14:sldId id="303"/>
            <p14:sldId id="302"/>
            <p14:sldId id="301"/>
            <p14:sldId id="307"/>
            <p14:sldId id="297"/>
            <p14:sldId id="298"/>
            <p14:sldId id="299"/>
          </p14:sldIdLst>
        </p14:section>
        <p14:section name="Untitled Section" id="{4B6A2F0D-D0B1-447B-AFFE-853AF87B3F6C}">
          <p14:sldIdLst>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24" autoAdjust="0"/>
  </p:normalViewPr>
  <p:slideViewPr>
    <p:cSldViewPr>
      <p:cViewPr varScale="1">
        <p:scale>
          <a:sx n="67" d="100"/>
          <a:sy n="67" d="100"/>
        </p:scale>
        <p:origin x="13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C23DB91-56E9-46DA-81B9-AE0C420F3373}" type="datetimeFigureOut">
              <a:rPr lang="ar-IQ" smtClean="0"/>
              <a:pPr/>
              <a:t>03/07/1444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8E7FC1E-53B7-45A7-9614-4D46E54B1898}" type="slidenum">
              <a:rPr lang="ar-IQ" smtClean="0"/>
              <a:pPr/>
              <a:t>‹#›</a:t>
            </a:fld>
            <a:endParaRPr lang="ar-IQ"/>
          </a:p>
        </p:txBody>
      </p:sp>
    </p:spTree>
    <p:extLst>
      <p:ext uri="{BB962C8B-B14F-4D97-AF65-F5344CB8AC3E}">
        <p14:creationId xmlns:p14="http://schemas.microsoft.com/office/powerpoint/2010/main" val="34284467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E7FC1E-53B7-45A7-9614-4D46E54B1898}" type="slidenum">
              <a:rPr lang="ar-IQ" smtClean="0"/>
              <a:pPr/>
              <a:t>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05A80A9-4989-4BB5-B0DC-BFE54815B02A}" type="datetime1">
              <a:rPr lang="en-US" smtClean="0"/>
              <a:pPr/>
              <a:t>1/24/2023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F91148E-83AF-48FF-9FFC-CFC785FFA8DE}" type="datetime1">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EEB7BD-8495-4A44-B264-1461AABCE667}" type="datetime1">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ECCF0FD1-D783-4322-9128-CB17D36AFE9D}" type="datetime1">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84B0BCA-4814-4F97-BC00-1FA340E4D764}" type="datetime1">
              <a:rPr lang="en-US" smtClean="0"/>
              <a:pPr/>
              <a:t>1/24/2023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986F7D2-F38F-4644-BBB7-803254D64B9C}" type="datetime1">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1D06A67-E71C-4419-BDE7-833DC9E5FD1F}" type="datetime1">
              <a:rPr lang="en-US" smtClean="0"/>
              <a:pPr/>
              <a:t>1/24/2023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AD111FE-61C0-453E-A0A2-2F327E2910EC}" type="datetime1">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E649F32-EF1D-4CDE-A759-243DB97E7C91}" type="datetime1">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E4ED681-BBD8-4053-8465-4B3412305E36}" type="datetime1">
              <a:rPr lang="en-US" smtClean="0"/>
              <a:pPr/>
              <a:t>1/24/2023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CD7CBDB-8CD8-4804-BB31-440140229300}" type="datetime1">
              <a:rPr lang="en-US" smtClean="0"/>
              <a:pPr/>
              <a:t>1/24/2023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C452FB4-8C73-4AC2-8E37-54CF953BDEEB}" type="datetime1">
              <a:rPr lang="en-US" smtClean="0"/>
              <a:pPr/>
              <a:t>1/24/2023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07/relationships/media" Target="../media/media2.m4a"/><Relationship Id="rId7" Type="http://schemas.openxmlformats.org/officeDocument/2006/relationships/image" Target="../media/image4.gi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slideLayout" Target="../slideLayouts/slideLayout1.xml"/><Relationship Id="rId4" Type="http://schemas.openxmlformats.org/officeDocument/2006/relationships/audio" Target="../media/media2.m4a"/><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9.wm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23.jpe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ar-IQ"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pic>
        <p:nvPicPr>
          <p:cNvPr id="1026" name="Picture 2" descr="C:\Users\KAWA IT\Desktop\welcom &amp; thank you\images (5).jpg"/>
          <p:cNvPicPr>
            <a:picLocks noChangeAspect="1" noChangeArrowheads="1"/>
          </p:cNvPicPr>
          <p:nvPr/>
        </p:nvPicPr>
        <p:blipFill>
          <a:blip r:embed="rId6" cstate="print"/>
          <a:srcRect/>
          <a:stretch>
            <a:fillRect/>
          </a:stretch>
        </p:blipFill>
        <p:spPr bwMode="auto">
          <a:xfrm>
            <a:off x="0" y="609600"/>
            <a:ext cx="9144000" cy="3962400"/>
          </a:xfrm>
          <a:prstGeom prst="rect">
            <a:avLst/>
          </a:prstGeom>
          <a:noFill/>
        </p:spPr>
      </p:pic>
      <p:pic>
        <p:nvPicPr>
          <p:cNvPr id="6" name="Picture 11" descr="51"/>
          <p:cNvPicPr>
            <a:picLocks noChangeAspect="1" noChangeArrowheads="1" noCrop="1"/>
          </p:cNvPicPr>
          <p:nvPr/>
        </p:nvPicPr>
        <p:blipFill>
          <a:blip r:embed="rId7" cstate="print"/>
          <a:srcRect/>
          <a:stretch>
            <a:fillRect/>
          </a:stretch>
        </p:blipFill>
        <p:spPr bwMode="auto">
          <a:xfrm>
            <a:off x="0" y="4419600"/>
            <a:ext cx="9144000" cy="2209800"/>
          </a:xfrm>
          <a:prstGeom prst="rect">
            <a:avLst/>
          </a:prstGeom>
          <a:noFill/>
        </p:spPr>
      </p:pic>
      <p:pic>
        <p:nvPicPr>
          <p:cNvPr id="1027" name="Picture 3" descr="C:\Users\KAWA IT\Desktop\welcom &amp; thank you\images.jpg"/>
          <p:cNvPicPr>
            <a:picLocks noChangeAspect="1" noChangeArrowheads="1"/>
          </p:cNvPicPr>
          <p:nvPr/>
        </p:nvPicPr>
        <p:blipFill>
          <a:blip r:embed="rId8" cstate="print"/>
          <a:srcRect/>
          <a:stretch>
            <a:fillRect/>
          </a:stretch>
        </p:blipFill>
        <p:spPr bwMode="auto">
          <a:xfrm>
            <a:off x="1752600" y="3505200"/>
            <a:ext cx="7391400" cy="1247775"/>
          </a:xfrm>
          <a:prstGeom prst="rect">
            <a:avLst/>
          </a:prstGeom>
          <a:noFill/>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368800" y="3225800"/>
            <a:ext cx="406400" cy="406400"/>
          </a:xfrm>
          <a:prstGeom prst="rect">
            <a:avLst/>
          </a:prstGeom>
        </p:spPr>
      </p:pic>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585200" y="6299200"/>
            <a:ext cx="406400" cy="406400"/>
          </a:xfrm>
          <a:prstGeom prst="rect">
            <a:avLst/>
          </a:prstGeom>
        </p:spPr>
      </p:pic>
    </p:spTree>
  </p:cSld>
  <p:clrMapOvr>
    <a:masterClrMapping/>
  </p:clrMapOvr>
  <p:transition advTm="2448">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431"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3" name="Content Placeholder 2"/>
          <p:cNvSpPr>
            <a:spLocks noGrp="1"/>
          </p:cNvSpPr>
          <p:nvPr>
            <p:ph sz="quarter" idx="1"/>
          </p:nvPr>
        </p:nvSpPr>
        <p:spPr>
          <a:xfrm>
            <a:off x="457200" y="1371600"/>
            <a:ext cx="8229600" cy="5257800"/>
          </a:xfrm>
        </p:spPr>
        <p:txBody>
          <a:bodyPr>
            <a:normAutofit/>
          </a:bodyPr>
          <a:lstStyle/>
          <a:p>
            <a:pPr algn="r">
              <a:buNone/>
            </a:pPr>
            <a:endParaRPr lang="ar-IQ" dirty="0"/>
          </a:p>
          <a:p>
            <a:pPr algn="r">
              <a:buNone/>
            </a:pPr>
            <a:endParaRPr lang="ar-IQ" sz="2800" dirty="0">
              <a:cs typeface="Ali_K_Alwand" pitchFamily="2" charset="-78"/>
            </a:endParaRPr>
          </a:p>
          <a:p>
            <a:pPr algn="r">
              <a:buNone/>
            </a:pPr>
            <a:endParaRPr lang="ar-IQ" dirty="0"/>
          </a:p>
          <a:p>
            <a:pPr algn="r">
              <a:buNone/>
            </a:pPr>
            <a:r>
              <a:rPr lang="en-US" dirty="0"/>
              <a:t>  </a:t>
            </a:r>
          </a:p>
        </p:txBody>
      </p:sp>
      <p:sp>
        <p:nvSpPr>
          <p:cNvPr id="2" name="Rectangle 1"/>
          <p:cNvSpPr/>
          <p:nvPr/>
        </p:nvSpPr>
        <p:spPr>
          <a:xfrm>
            <a:off x="152400" y="1371600"/>
            <a:ext cx="8839200" cy="2616101"/>
          </a:xfrm>
          <a:prstGeom prst="rect">
            <a:avLst/>
          </a:prstGeom>
        </p:spPr>
        <p:txBody>
          <a:bodyPr wrap="square">
            <a:spAutoFit/>
          </a:bodyPr>
          <a:lstStyle/>
          <a:p>
            <a:pPr algn="just" rtl="1"/>
            <a:r>
              <a:rPr lang="ar-IQ" sz="3600" dirty="0">
                <a:solidFill>
                  <a:srgbClr val="C00000"/>
                </a:solidFill>
                <a:cs typeface="Ali_K_Alwand" pitchFamily="2" charset="-78"/>
              </a:rPr>
              <a:t>ثيَناسةى سالاَني نةوةدةكان دةربارةى تةكنةلؤذياي فيَركردن:</a:t>
            </a:r>
          </a:p>
          <a:p>
            <a:pPr algn="just" rtl="1"/>
            <a:r>
              <a:rPr lang="ar-IQ" sz="3200" dirty="0">
                <a:cs typeface="Ali_K_Alwand" pitchFamily="2" charset="-78"/>
              </a:rPr>
              <a:t>دانانى سنووريَكى جياكةرةوة لة نيَوان تةكنةلؤذياي فيَركردن كة زانست وة زانستة ثةروةردةييةكان بؤ دووركةوتنةوة لة شيكردنةوة سةرسةختةكان دةربارةى ئةو زانستة ,يان دادةنريَت بة بواريَكى ثيشةيي جيَ بةجيَ كردن وة ثاراستنى وةك يةكيَك لة زانستة ثةروةردةييةكان</a:t>
            </a:r>
            <a:endParaRPr lang="en-US" sz="3200" dirty="0">
              <a:cs typeface="Ali_K_Alwand"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567997032"/>
      </p:ext>
    </p:extLst>
  </p:cSld>
  <p:clrMapOvr>
    <a:masterClrMapping/>
  </p:clrMapOvr>
  <p:transition advTm="20834">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4" name="Content Placeholder 3"/>
          <p:cNvSpPr>
            <a:spLocks noGrp="1"/>
          </p:cNvSpPr>
          <p:nvPr>
            <p:ph sz="quarter" idx="1"/>
          </p:nvPr>
        </p:nvSpPr>
        <p:spPr>
          <a:xfrm>
            <a:off x="301752" y="1752600"/>
            <a:ext cx="8503920" cy="4346448"/>
          </a:xfrm>
        </p:spPr>
        <p:txBody>
          <a:bodyPr>
            <a:normAutofit/>
          </a:bodyPr>
          <a:lstStyle/>
          <a:p>
            <a:pPr algn="just"/>
            <a:r>
              <a:rPr lang="ar-IQ" sz="3200" dirty="0">
                <a:cs typeface="Ali_K_Alwand" pitchFamily="2" charset="-78"/>
              </a:rPr>
              <a:t>تةكنةلؤذياي فيَركردن ئةو زانستةية لة ثةيوةندى نيَوان مرؤظةكان و سةرضاوةكانى فيَركردن دةكؤلَيَتةوةلة بةرهةم يا بةكارهيَنةكانى يان رِيَثيَدراوة بؤ ليَكؤلَينةوة لة ئامانجة دياريكراوةكان لة ضوارضيَوةى فةلسةفةى ثةروةردةو تيؤرةكانى فيَربوون.</a:t>
            </a:r>
          </a:p>
          <a:p>
            <a:pPr algn="just"/>
            <a:endParaRPr lang="en-US" sz="3200" dirty="0">
              <a:cs typeface="Ali_K_Alwand" pitchFamily="2" charset="-78"/>
            </a:endParaRPr>
          </a:p>
        </p:txBody>
      </p:sp>
      <p:sp>
        <p:nvSpPr>
          <p:cNvPr id="2" name="Title 1"/>
          <p:cNvSpPr>
            <a:spLocks noGrp="1"/>
          </p:cNvSpPr>
          <p:nvPr>
            <p:ph type="title"/>
          </p:nvPr>
        </p:nvSpPr>
        <p:spPr/>
        <p:txBody>
          <a:bodyPr>
            <a:normAutofit/>
          </a:bodyPr>
          <a:lstStyle/>
          <a:p>
            <a:pPr algn="r"/>
            <a:endParaRPr lang="ar-IQ" dirty="0">
              <a:solidFill>
                <a:srgbClr val="0070C0"/>
              </a:solidFill>
              <a:cs typeface="Ali_K_Alwand"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cSld>
  <p:clrMapOvr>
    <a:masterClrMapping/>
  </p:clrMapOvr>
  <p:transition advTm="688">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4" name="Content Placeholder 3"/>
          <p:cNvSpPr>
            <a:spLocks noGrp="1"/>
          </p:cNvSpPr>
          <p:nvPr>
            <p:ph sz="quarter" idx="1"/>
          </p:nvPr>
        </p:nvSpPr>
        <p:spPr/>
        <p:txBody>
          <a:bodyPr/>
          <a:lstStyle/>
          <a:p>
            <a:pPr algn="just"/>
            <a:r>
              <a:rPr lang="ar-IQ" sz="3200" dirty="0">
                <a:cs typeface="Ali_K_Alwand" pitchFamily="2" charset="-78"/>
              </a:rPr>
              <a:t>شارةزايانى بوارى تةكنةلؤذياي فيَركردن دةرمانحانةى ثةروةردةيان وةكو ضارةسةريَكى طونجاو داناوة بؤ نةخؤشية فيَركارييةكان ئةو سةرضاوانة رِؤلَي سةرضاوةكانى فيَربوون دةطيَرن بة ويَنةكا ن و جؤرةكانى و شيَوة جياوازةكان بة سوود وةرطرتن لة شيَوازةكان و ريَطاو ريَكارةكان بة بىَ بةشداريكردن لة هةلَويَستة فيَركاريةكان(الموقف التعليمي) لة كاتيَكى طرينط و بةثىَ ى حةزى مامؤستا.</a:t>
            </a:r>
            <a:endParaRPr lang="en-US" sz="3200" dirty="0">
              <a:cs typeface="Ali_K_Alwand" pitchFamily="2" charset="-78"/>
            </a:endParaRP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823342214"/>
      </p:ext>
    </p:extLst>
  </p:cSld>
  <p:clrMapOvr>
    <a:masterClrMapping/>
  </p:clrMapOvr>
  <mc:AlternateContent xmlns:mc="http://schemas.openxmlformats.org/markup-compatibility/2006" xmlns:p14="http://schemas.microsoft.com/office/powerpoint/2010/main">
    <mc:Choice Requires="p14">
      <p:transition spd="slow" p14:dur="2000" advTm="214"/>
    </mc:Choice>
    <mc:Fallback xmlns="">
      <p:transition spd="slow" advTm="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ar-IQ" sz="4800" b="1"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3" name="Content Placeholder 2"/>
          <p:cNvSpPr>
            <a:spLocks noGrp="1"/>
          </p:cNvSpPr>
          <p:nvPr>
            <p:ph sz="quarter" idx="1"/>
          </p:nvPr>
        </p:nvSpPr>
        <p:spPr>
          <a:xfrm>
            <a:off x="381000" y="1295400"/>
            <a:ext cx="8503920" cy="4876800"/>
          </a:xfrm>
        </p:spPr>
        <p:txBody>
          <a:bodyPr/>
          <a:lstStyle/>
          <a:p>
            <a:pPr algn="just"/>
            <a:r>
              <a:rPr lang="ar-IQ" sz="3200" dirty="0">
                <a:cs typeface="Ali_K_Alwand" pitchFamily="2" charset="-78"/>
              </a:rPr>
              <a:t>بةلآم مامؤستا ئةو دكتؤرةية كة ضارةسةرة طونجاوةكان دادةنيَت بؤ ضارةسةركردن ,ئةمةش دةبيَتة هؤى ئةوةى بةريةك كةوتنةكان كؤتايي بيَت لة نيَوان ثيشةى ثسثؤرى تةكنةلؤذياي فيَركردن و فيَربوون.</a:t>
            </a:r>
            <a:endParaRPr lang="en-US" sz="3200" dirty="0">
              <a:cs typeface="Ali_K_Alwand" pitchFamily="2" charset="-78"/>
            </a:endParaRPr>
          </a:p>
          <a:p>
            <a:pPr algn="just"/>
            <a:r>
              <a:rPr lang="ar-IQ" sz="3200" dirty="0">
                <a:cs typeface="Ali_K_Alwand" pitchFamily="2" charset="-78"/>
              </a:rPr>
              <a:t>لةبةرئةوةى ناتوانين دةست بةردارى هيض يةكيَكيان ببين ,ئةو بةريةك كةوتنةش كؤتايي دىَ لة نيَوان تةكنةلؤذياي فيَركردن كة زانست وة زانستةكانى تر لة زانستة ثةروةردةييةكان.</a:t>
            </a:r>
            <a:endParaRPr lang="en-US" sz="3200" dirty="0">
              <a:cs typeface="Ali_K_Alwand" pitchFamily="2" charset="-78"/>
            </a:endParaRPr>
          </a:p>
          <a:p>
            <a:pPr marL="0" indent="0" algn="r" rtl="1">
              <a:buNone/>
            </a:pPr>
            <a:endParaRPr lang="ar-IQ" sz="2800" b="1" dirty="0">
              <a:cs typeface="Ali_K_Alwand"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cSld>
  <p:clrMapOvr>
    <a:masterClrMapping/>
  </p:clrMapOvr>
  <p:transition advTm="142">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sz="3100" dirty="0">
                <a:solidFill>
                  <a:srgbClr val="0070C0"/>
                </a:solidFill>
                <a:cs typeface="Ali_K_Alwand" pitchFamily="2" charset="-78"/>
              </a:rPr>
              <a:t>ضةند ثيَناسةيةكى تةكنةلؤذياي فيَركردن:</a:t>
            </a:r>
            <a:br>
              <a:rPr lang="en-US" dirty="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4" name="Content Placeholder 3"/>
          <p:cNvSpPr>
            <a:spLocks noGrp="1"/>
          </p:cNvSpPr>
          <p:nvPr>
            <p:ph sz="quarter" idx="1"/>
          </p:nvPr>
        </p:nvSpPr>
        <p:spPr/>
        <p:txBody>
          <a:bodyPr/>
          <a:lstStyle/>
          <a:p>
            <a:pPr lvl="0" algn="just">
              <a:buFont typeface="Arial" panose="020B0604020202020204" pitchFamily="34" charset="0"/>
              <a:buChar char="•"/>
            </a:pPr>
            <a:r>
              <a:rPr lang="ar-IQ" sz="3600" dirty="0">
                <a:cs typeface="Ali_K_Alwand" pitchFamily="2" charset="-78"/>
              </a:rPr>
              <a:t>ئةو زانستةية هةلَدةستىَ بةبةيةك بةستنةوةى ماددةكانى فيَركردن و ئاميَرةكان و </a:t>
            </a:r>
            <a:r>
              <a:rPr lang="ar-IL" sz="3600">
                <a:cs typeface="Ali_K_Alwand" pitchFamily="2" charset="-78"/>
              </a:rPr>
              <a:t>هةلَسةنطاندنيان</a:t>
            </a:r>
            <a:r>
              <a:rPr lang="ar-IQ" sz="3600">
                <a:cs typeface="Ali_K_Alwand" pitchFamily="2" charset="-78"/>
              </a:rPr>
              <a:t> </a:t>
            </a:r>
            <a:r>
              <a:rPr lang="ar-IQ" sz="3600" dirty="0">
                <a:cs typeface="Ali_K_Alwand" pitchFamily="2" charset="-78"/>
              </a:rPr>
              <a:t>بة ئامانجى وانةووتنةوة و ثالَثشتى كردنى.</a:t>
            </a:r>
          </a:p>
          <a:p>
            <a:pPr lvl="0" algn="just">
              <a:buFont typeface="Arial" panose="020B0604020202020204" pitchFamily="34" charset="0"/>
              <a:buChar char="•"/>
            </a:pPr>
            <a:endParaRPr lang="en-US" sz="3600" dirty="0">
              <a:cs typeface="Ali_K_Alwand" pitchFamily="2" charset="-78"/>
            </a:endParaRPr>
          </a:p>
          <a:p>
            <a:pPr marL="0" lvl="0" indent="0" algn="just">
              <a:buNone/>
            </a:pPr>
            <a:r>
              <a:rPr lang="ar-IQ" sz="3600" dirty="0">
                <a:cs typeface="Ali_K_Alwand" pitchFamily="2" charset="-78"/>
              </a:rPr>
              <a:t>مامؤستا ثشت دةبةستيَتة سةر هؤكارةكان و ئاميَرةكان لة ثرؤسةى فيَركردن بة شيَوةيةكى طونجاوو كاريطةر.</a:t>
            </a:r>
            <a:endParaRPr lang="en-US" sz="3600" dirty="0">
              <a:cs typeface="Ali_K_Alwand" pitchFamily="2" charset="-78"/>
            </a:endParaRPr>
          </a:p>
          <a:p>
            <a:pPr marL="0" indent="0">
              <a:buNone/>
            </a:pPr>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993690255"/>
      </p:ext>
    </p:extLst>
  </p:cSld>
  <p:clrMapOvr>
    <a:masterClrMapping/>
  </p:clrMapOvr>
  <mc:AlternateContent xmlns:mc="http://schemas.openxmlformats.org/markup-compatibility/2006" xmlns:p14="http://schemas.microsoft.com/office/powerpoint/2010/main">
    <mc:Choice Requires="p14">
      <p:transition spd="slow" p14:dur="2000" advTm="2690"/>
    </mc:Choice>
    <mc:Fallback xmlns="">
      <p:transition spd="slow" advTm="2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13648" cy="835152"/>
          </a:xfrm>
        </p:spPr>
        <p:txBody>
          <a:bodyPr>
            <a:normAutofit fontScale="90000"/>
          </a:bodyPr>
          <a:lstStyle/>
          <a:p>
            <a:br>
              <a:rPr lang="en-US" sz="4800" dirty="0"/>
            </a:br>
            <a:endParaRPr lang="ar-IQ" sz="5400" b="1" dirty="0">
              <a:cs typeface="Ali_K_Alwand"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3" name="Content Placeholder 2"/>
          <p:cNvSpPr>
            <a:spLocks noGrp="1"/>
          </p:cNvSpPr>
          <p:nvPr>
            <p:ph sz="quarter" idx="1"/>
          </p:nvPr>
        </p:nvSpPr>
        <p:spPr/>
        <p:txBody>
          <a:bodyPr>
            <a:normAutofit/>
          </a:bodyPr>
          <a:lstStyle/>
          <a:p>
            <a:pPr algn="r" rtl="1">
              <a:buNone/>
            </a:pPr>
            <a:endParaRPr lang="en-US" sz="2800" b="1" dirty="0"/>
          </a:p>
          <a:p>
            <a:pPr algn="r" rtl="1">
              <a:buNone/>
            </a:pPr>
            <a:endParaRPr lang="ar-IQ" dirty="0"/>
          </a:p>
        </p:txBody>
      </p:sp>
      <p:sp>
        <p:nvSpPr>
          <p:cNvPr id="5" name="Rectangle 4"/>
          <p:cNvSpPr/>
          <p:nvPr/>
        </p:nvSpPr>
        <p:spPr>
          <a:xfrm>
            <a:off x="125649" y="2690336"/>
            <a:ext cx="8915400" cy="3170099"/>
          </a:xfrm>
          <a:prstGeom prst="rect">
            <a:avLst/>
          </a:prstGeom>
        </p:spPr>
        <p:txBody>
          <a:bodyPr wrap="square">
            <a:spAutoFit/>
          </a:bodyPr>
          <a:lstStyle/>
          <a:p>
            <a:pPr algn="just" rtl="1"/>
            <a:r>
              <a:rPr lang="ar-IQ" sz="4000" dirty="0">
                <a:cs typeface="Ali_K_Alwand" pitchFamily="2" charset="-78"/>
              </a:rPr>
              <a:t>ديزاين و جىَ</a:t>
            </a:r>
            <a:r>
              <a:rPr lang="en-US" sz="4000" dirty="0">
                <a:cs typeface="Ali_K_Alwand" pitchFamily="2" charset="-78"/>
              </a:rPr>
              <a:t> </a:t>
            </a:r>
            <a:r>
              <a:rPr lang="ar-IQ" sz="4000" dirty="0">
                <a:cs typeface="Ali_K_Alwand" pitchFamily="2" charset="-78"/>
              </a:rPr>
              <a:t>بةجىَ كردن </a:t>
            </a:r>
            <a:r>
              <a:rPr lang="ar-IQ" sz="4000">
                <a:cs typeface="Ali_K_Alwand" pitchFamily="2" charset="-78"/>
              </a:rPr>
              <a:t>و </a:t>
            </a:r>
            <a:r>
              <a:rPr lang="ar-IQ" sz="4000">
                <a:cs typeface="Ali_K_Samik" pitchFamily="2" charset="-78"/>
              </a:rPr>
              <a:t>هةلسةنطاندنى</a:t>
            </a:r>
            <a:r>
              <a:rPr lang="ar-IQ" sz="4000">
                <a:cs typeface="Ali_K_Alwand" pitchFamily="2" charset="-78"/>
              </a:rPr>
              <a:t>و </a:t>
            </a:r>
            <a:r>
              <a:rPr lang="ar-IQ" sz="4000" dirty="0">
                <a:cs typeface="Ali_K_Alwand" pitchFamily="2" charset="-78"/>
              </a:rPr>
              <a:t>ثةرةسةندنى تةواوة لة ثرؤسةى فيَركردن لة هةموو لايةنة جياوازةكان,هةموويان كاردةكةن لة ريَطاى هؤكارة تةكنيكية جؤراوجؤرةكان بة شيَوةيةكى منسجم لةطةلَ مرؤظ بؤ جيَ بةجيَكردنى ئامانجةكانى فيَركردن</a:t>
            </a:r>
            <a:endParaRPr lang="en-US" sz="4000" dirty="0">
              <a:cs typeface="Ali_K_Alwand"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cSld>
  <p:clrMapOvr>
    <a:masterClrMapping/>
  </p:clrMapOvr>
  <p:transition advTm="386">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
        <p:nvSpPr>
          <p:cNvPr id="4" name="Content Placeholder 3"/>
          <p:cNvSpPr>
            <a:spLocks noGrp="1"/>
          </p:cNvSpPr>
          <p:nvPr>
            <p:ph sz="quarter" idx="1"/>
          </p:nvPr>
        </p:nvSpPr>
        <p:spPr/>
        <p:txBody>
          <a:bodyPr/>
          <a:lstStyle/>
          <a:p>
            <a:pPr lvl="0" algn="just"/>
            <a:r>
              <a:rPr lang="ar-IQ" sz="3600" dirty="0">
                <a:cs typeface="Ali_K_Alwand" pitchFamily="2" charset="-78"/>
              </a:rPr>
              <a:t>رِيَطةيةكى ثرؤطرامكراوة لة بيركردنةوة وةشيَوازيَكى رِيَكخراوة لة كاركردن كة هةموو ثرؤسةى فيَركردن دةطريَتةوة بؤ جيَ بةجيَ كردنى ئامانجة دياريكراوةكان</a:t>
            </a:r>
          </a:p>
          <a:p>
            <a:pPr algn="just"/>
            <a:r>
              <a:rPr lang="ar-IQ" sz="3600" dirty="0">
                <a:cs typeface="Ali_K_Alwand" pitchFamily="2" charset="-78"/>
              </a:rPr>
              <a:t>شيَوازيَكة لة ئيشكردن و ريَطايةكة لة بيركردنةوة لة ناو ريَكخراويَكى تةواو بؤ ئاشكراكردنى ئامانجةكانى فيَركردن بة بةرزترين نمرة وةشياو بيت.</a:t>
            </a:r>
            <a:endParaRPr lang="en-US" sz="3600" dirty="0">
              <a:cs typeface="Ali_K_Alwand" pitchFamily="2" charset="-78"/>
            </a:endParaRPr>
          </a:p>
          <a:p>
            <a:pPr marL="0" lvl="0" indent="0" algn="just">
              <a:buNone/>
            </a:pPr>
            <a:endParaRPr lang="en-US" sz="3600" dirty="0">
              <a:cs typeface="Ali_K_Alwand" pitchFamily="2" charset="-78"/>
            </a:endParaRPr>
          </a:p>
          <a:p>
            <a:pPr marL="0" indent="0">
              <a:buNone/>
            </a:pP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767554780"/>
      </p:ext>
    </p:extLst>
  </p:cSld>
  <p:clrMapOvr>
    <a:masterClrMapping/>
  </p:clrMapOvr>
  <mc:AlternateContent xmlns:mc="http://schemas.openxmlformats.org/markup-compatibility/2006" xmlns:p14="http://schemas.microsoft.com/office/powerpoint/2010/main">
    <mc:Choice Requires="p14">
      <p:transition spd="slow" p14:dur="2000" advTm="770"/>
    </mc:Choice>
    <mc:Fallback xmlns="">
      <p:transition spd="slow" advTm="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L" dirty="0">
                <a:solidFill>
                  <a:srgbClr val="FF0000"/>
                </a:solidFill>
                <a:cs typeface="Ali_K_Alwand" pitchFamily="2" charset="-78"/>
              </a:rPr>
              <a:t>ضةمكى تةكنةلؤذيا</a:t>
            </a:r>
            <a:endParaRPr lang="en-US" dirty="0">
              <a:solidFill>
                <a:srgbClr val="FF0000"/>
              </a:solidFill>
              <a:cs typeface="Ali_K_Alwand" pitchFamily="2"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
        <p:nvSpPr>
          <p:cNvPr id="4" name="Content Placeholder 3"/>
          <p:cNvSpPr>
            <a:spLocks noGrp="1"/>
          </p:cNvSpPr>
          <p:nvPr>
            <p:ph sz="quarter" idx="1"/>
          </p:nvPr>
        </p:nvSpPr>
        <p:spPr/>
        <p:txBody>
          <a:bodyPr>
            <a:normAutofit fontScale="92500"/>
          </a:bodyPr>
          <a:lstStyle/>
          <a:p>
            <a:pPr marL="0" indent="0" algn="just">
              <a:buNone/>
            </a:pPr>
            <a:r>
              <a:rPr lang="ar-IQ" sz="3600" b="1" dirty="0">
                <a:cs typeface="Ali_K_Alwand" pitchFamily="2" charset="-78"/>
              </a:rPr>
              <a:t>ضةمكيَكة تيَكةلَة ثيَك ديَت لة سيَ بةشي بةيةك بةستراو كة ئةمانةن:</a:t>
            </a:r>
            <a:endParaRPr lang="en-US" sz="3600" dirty="0">
              <a:cs typeface="Ali_K_Alwand" pitchFamily="2" charset="-78"/>
            </a:endParaRPr>
          </a:p>
          <a:p>
            <a:pPr marL="0" indent="0" algn="just">
              <a:buNone/>
            </a:pPr>
            <a:r>
              <a:rPr lang="ar-IQ" sz="3600" dirty="0">
                <a:cs typeface="Ali_K_Alwand" pitchFamily="2" charset="-78"/>
              </a:rPr>
              <a:t>تةكنةلؤذياي فيَركردن </a:t>
            </a:r>
            <a:r>
              <a:rPr lang="ar-IL" sz="3600" dirty="0">
                <a:cs typeface="Ali_K_Alwand" pitchFamily="2" charset="-78"/>
              </a:rPr>
              <a:t>وةكو</a:t>
            </a:r>
            <a:r>
              <a:rPr lang="ar-IQ" sz="3600" dirty="0">
                <a:cs typeface="Ali_K_Alwand" pitchFamily="2" charset="-78"/>
              </a:rPr>
              <a:t> بوار (مجال),</a:t>
            </a:r>
            <a:r>
              <a:rPr lang="ar-IL" sz="3600" dirty="0">
                <a:cs typeface="Ali_K_Alwand" pitchFamily="2" charset="-78"/>
              </a:rPr>
              <a:t>وةكو</a:t>
            </a:r>
            <a:r>
              <a:rPr lang="ar-IQ" sz="3600" dirty="0">
                <a:cs typeface="Ali_K_Alwand" pitchFamily="2" charset="-78"/>
              </a:rPr>
              <a:t> </a:t>
            </a:r>
            <a:r>
              <a:rPr lang="ar-IL" sz="3600" dirty="0">
                <a:cs typeface="Ali_K_Alwand" pitchFamily="2" charset="-78"/>
              </a:rPr>
              <a:t>ثيشة</a:t>
            </a:r>
            <a:r>
              <a:rPr lang="ar-IQ" sz="3600" dirty="0">
                <a:cs typeface="Ali_K_Alwand" pitchFamily="2" charset="-78"/>
              </a:rPr>
              <a:t>(مهنة), </a:t>
            </a:r>
            <a:r>
              <a:rPr lang="ar-IL" sz="3600" dirty="0">
                <a:cs typeface="Ali_K_Alwand" pitchFamily="2" charset="-78"/>
              </a:rPr>
              <a:t>وةكو</a:t>
            </a:r>
            <a:r>
              <a:rPr lang="ar-IQ" sz="3600" dirty="0">
                <a:cs typeface="Ali_K_Alwand" pitchFamily="2" charset="-78"/>
              </a:rPr>
              <a:t> ثرؤسة (عملية)</a:t>
            </a:r>
            <a:endParaRPr lang="en-US" sz="3600" dirty="0">
              <a:cs typeface="Ali_K_Alwand" pitchFamily="2" charset="-78"/>
            </a:endParaRPr>
          </a:p>
          <a:p>
            <a:pPr marL="0" lvl="0" indent="0" algn="just">
              <a:buNone/>
            </a:pPr>
            <a:r>
              <a:rPr lang="ar-IQ" sz="3600" b="1" dirty="0">
                <a:solidFill>
                  <a:srgbClr val="FF0000"/>
                </a:solidFill>
                <a:cs typeface="Ali_K_Alwand" pitchFamily="2" charset="-78"/>
              </a:rPr>
              <a:t>تةكنةلؤذياى فيَركردن </a:t>
            </a:r>
            <a:r>
              <a:rPr lang="ar-IL" sz="3600" b="1" dirty="0">
                <a:solidFill>
                  <a:srgbClr val="FF0000"/>
                </a:solidFill>
                <a:cs typeface="Ali_K_Alwand" pitchFamily="2" charset="-78"/>
              </a:rPr>
              <a:t>وةكو</a:t>
            </a:r>
            <a:r>
              <a:rPr lang="ar-IQ" sz="3600" b="1" dirty="0">
                <a:solidFill>
                  <a:srgbClr val="FF0000"/>
                </a:solidFill>
                <a:cs typeface="Ali_K_Alwand" pitchFamily="2" charset="-78"/>
              </a:rPr>
              <a:t> بوار:</a:t>
            </a:r>
            <a:endParaRPr lang="en-US" sz="3600" dirty="0">
              <a:solidFill>
                <a:srgbClr val="FF0000"/>
              </a:solidFill>
              <a:cs typeface="Ali_K_Alwand" pitchFamily="2" charset="-78"/>
            </a:endParaRPr>
          </a:p>
          <a:p>
            <a:pPr marL="0" indent="0" algn="just">
              <a:buNone/>
            </a:pPr>
            <a:r>
              <a:rPr lang="ar-IQ" sz="3600" dirty="0">
                <a:cs typeface="Ali_K_Alwand" pitchFamily="2" charset="-78"/>
              </a:rPr>
              <a:t> </a:t>
            </a:r>
            <a:r>
              <a:rPr lang="ar-IQ" sz="3000" dirty="0">
                <a:cs typeface="Ali_K_Alwand" pitchFamily="2" charset="-78"/>
              </a:rPr>
              <a:t>ئةمانة دةطريَتةوة :ئاميَرو ئامرازوكةل و ثةلة فيَركاريةكان ,ماددةكانى فيَركردن ,وة هيَزى مرؤظايةتى تايبةتمةند,ستراتيذيةتةكان فيَركردن,ديزاينى فيَركردن,</a:t>
            </a:r>
            <a:r>
              <a:rPr lang="ar-IL" sz="3000" dirty="0">
                <a:cs typeface="Ali_K_Alwand" pitchFamily="2" charset="-78"/>
              </a:rPr>
              <a:t>هةلَسةنطاندنى</a:t>
            </a:r>
            <a:r>
              <a:rPr lang="ar-IQ" sz="3000" dirty="0">
                <a:cs typeface="Ali_K_Alwand" pitchFamily="2" charset="-78"/>
              </a:rPr>
              <a:t> ثةروةردةيي,ثةرةسةندنى ثرؤطرامي.</a:t>
            </a:r>
            <a:endParaRPr lang="en-US" sz="3000" dirty="0">
              <a:cs typeface="Ali_K_Alwand" pitchFamily="2" charset="-78"/>
            </a:endParaRPr>
          </a:p>
          <a:p>
            <a:pPr marL="0" indent="0">
              <a:buNone/>
            </a:pP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354964712"/>
      </p:ext>
    </p:extLst>
  </p:cSld>
  <p:clrMapOvr>
    <a:masterClrMapping/>
  </p:clrMapOvr>
  <mc:AlternateContent xmlns:mc="http://schemas.openxmlformats.org/markup-compatibility/2006" xmlns:p14="http://schemas.microsoft.com/office/powerpoint/2010/main">
    <mc:Choice Requires="p14">
      <p:transition spd="slow" p14:dur="2000" advTm="646"/>
    </mc:Choice>
    <mc:Fallback xmlns="">
      <p:transition spd="slow" advTm="6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4" name="Content Placeholder 3"/>
          <p:cNvSpPr>
            <a:spLocks noGrp="1"/>
          </p:cNvSpPr>
          <p:nvPr>
            <p:ph sz="quarter" idx="1"/>
          </p:nvPr>
        </p:nvSpPr>
        <p:spPr/>
        <p:txBody>
          <a:bodyPr>
            <a:normAutofit/>
          </a:bodyPr>
          <a:lstStyle/>
          <a:p>
            <a:pPr marL="0" lvl="0" indent="0" algn="just">
              <a:buNone/>
            </a:pPr>
            <a:r>
              <a:rPr lang="ar-IQ" sz="3600" b="1" dirty="0">
                <a:solidFill>
                  <a:srgbClr val="FF0000"/>
                </a:solidFill>
                <a:cs typeface="Ali_K_Alwand" pitchFamily="2" charset="-78"/>
              </a:rPr>
              <a:t>تةكنةلؤذياي فيَركردن </a:t>
            </a:r>
            <a:r>
              <a:rPr lang="ar-IL" sz="3600" b="1" dirty="0">
                <a:solidFill>
                  <a:srgbClr val="FF0000"/>
                </a:solidFill>
                <a:cs typeface="Ali_K_Alwand" pitchFamily="2" charset="-78"/>
              </a:rPr>
              <a:t>وةكو</a:t>
            </a:r>
            <a:r>
              <a:rPr lang="ar-IQ" sz="3600" b="1" dirty="0">
                <a:solidFill>
                  <a:srgbClr val="FF0000"/>
                </a:solidFill>
                <a:cs typeface="Ali_K_Alwand" pitchFamily="2" charset="-78"/>
              </a:rPr>
              <a:t> ثرؤسة:</a:t>
            </a:r>
            <a:endParaRPr lang="en-US" sz="3600" dirty="0">
              <a:solidFill>
                <a:srgbClr val="FF0000"/>
              </a:solidFill>
              <a:cs typeface="Ali_K_Alwand" pitchFamily="2" charset="-78"/>
            </a:endParaRPr>
          </a:p>
          <a:p>
            <a:pPr marL="0" indent="0" algn="just">
              <a:buNone/>
            </a:pPr>
            <a:r>
              <a:rPr lang="ar-IQ" sz="3600" dirty="0">
                <a:cs typeface="Ali_K_Alwand" pitchFamily="2" charset="-78"/>
              </a:rPr>
              <a:t>داخل كردنى ئاميَرة نويَيةكان و ثرؤطرامةكان بةتةنها لة ذينطةى فيَركاريدا ضونكة ثلانةكى ثرؤطرامكراوة بؤ دانانى ثيَكهاتةكان كةلة ناو بوارى تةكنةلؤذياي فيَركردنة </a:t>
            </a:r>
            <a:r>
              <a:rPr lang="ar-IQ" sz="3600" dirty="0">
                <a:solidFill>
                  <a:srgbClr val="FF0000"/>
                </a:solidFill>
                <a:cs typeface="Ali_K_Alwand" pitchFamily="2" charset="-78"/>
              </a:rPr>
              <a:t>بؤ ضاك كردنى ريَكخراوة فيَركاريةكان و ثةرةسةندنى و نوىَ كردنةوةى شيَوازةكانى فيَركردن و فيَربوون</a:t>
            </a:r>
            <a:r>
              <a:rPr lang="ar-IQ" sz="3600" dirty="0">
                <a:cs typeface="Ali_K_Alwand" pitchFamily="2" charset="-78"/>
              </a:rPr>
              <a:t>. </a:t>
            </a:r>
            <a:endParaRPr lang="en-US" sz="3600" dirty="0">
              <a:cs typeface="Ali_K_Alwand"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946441116"/>
      </p:ext>
    </p:extLst>
  </p:cSld>
  <p:clrMapOvr>
    <a:masterClrMapping/>
  </p:clrMapOvr>
  <mc:AlternateContent xmlns:mc="http://schemas.openxmlformats.org/markup-compatibility/2006" xmlns:p14="http://schemas.microsoft.com/office/powerpoint/2010/main">
    <mc:Choice Requires="p14">
      <p:transition spd="slow" p14:dur="2000" advTm="623"/>
    </mc:Choice>
    <mc:Fallback xmlns="">
      <p:transition spd="slow" advTm="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Content Placeholder 3"/>
          <p:cNvSpPr>
            <a:spLocks noGrp="1"/>
          </p:cNvSpPr>
          <p:nvPr>
            <p:ph sz="quarter" idx="1"/>
          </p:nvPr>
        </p:nvSpPr>
        <p:spPr/>
        <p:txBody>
          <a:bodyPr>
            <a:normAutofit/>
          </a:bodyPr>
          <a:lstStyle/>
          <a:p>
            <a:pPr marL="0" lvl="0" indent="0" algn="just">
              <a:buNone/>
            </a:pPr>
            <a:r>
              <a:rPr lang="ar-IQ" sz="3600" b="1" dirty="0">
                <a:solidFill>
                  <a:srgbClr val="FF0000"/>
                </a:solidFill>
                <a:cs typeface="Ali_K_Alwand" pitchFamily="2" charset="-78"/>
              </a:rPr>
              <a:t>تةكنةلؤذياي فيَركردن </a:t>
            </a:r>
            <a:r>
              <a:rPr lang="ar-IL" sz="3600" b="1" dirty="0">
                <a:solidFill>
                  <a:srgbClr val="FF0000"/>
                </a:solidFill>
                <a:cs typeface="Ali_K_Alwand" pitchFamily="2" charset="-78"/>
              </a:rPr>
              <a:t>وةكو</a:t>
            </a:r>
            <a:r>
              <a:rPr lang="ar-IQ" sz="3600" b="1" dirty="0">
                <a:solidFill>
                  <a:srgbClr val="FF0000"/>
                </a:solidFill>
                <a:cs typeface="Ali_K_Alwand" pitchFamily="2" charset="-78"/>
              </a:rPr>
              <a:t> ثيشة:</a:t>
            </a:r>
            <a:endParaRPr lang="en-US" sz="3600" dirty="0">
              <a:solidFill>
                <a:srgbClr val="FF0000"/>
              </a:solidFill>
              <a:cs typeface="Ali_K_Alwand" pitchFamily="2" charset="-78"/>
            </a:endParaRPr>
          </a:p>
          <a:p>
            <a:pPr marL="0" indent="0" algn="just">
              <a:buNone/>
            </a:pPr>
            <a:r>
              <a:rPr lang="ar-IQ" sz="3600" dirty="0">
                <a:cs typeface="Ali_K_Alwand" pitchFamily="2" charset="-78"/>
              </a:rPr>
              <a:t>بةستراوة بةو كةسانةى كة بوارةكانيان جيايةلة تةكنةلؤذياي فيَركردن وةك تةكنةلؤذياي فيَركارى,ديزاينةرى فيَركارى,ثرؤطرام دانةرى فيَركارى,بةريَوةبةرى فيَركارى,ثلان دانةرى فيَركارى هةموو ئةمانة دةبيَت </a:t>
            </a:r>
            <a:r>
              <a:rPr lang="ar-IL" sz="3600" dirty="0">
                <a:cs typeface="Ali_K_Alwand" pitchFamily="2" charset="-78"/>
              </a:rPr>
              <a:t>لة لايةنى ثيشةييةوة</a:t>
            </a:r>
            <a:r>
              <a:rPr lang="ar-IQ" sz="3600" dirty="0">
                <a:cs typeface="Ali_K_Alwand" pitchFamily="2" charset="-78"/>
              </a:rPr>
              <a:t> ئامادةبكريَن وة زانياريةكى ديارى كراويان هةبيَت لة بوارى تةكنةلؤذياي فيَركردن.</a:t>
            </a:r>
            <a:endParaRPr lang="en-US" sz="3600" dirty="0">
              <a:cs typeface="Ali_K_Alwand"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910963090"/>
      </p:ext>
    </p:extLst>
  </p:cSld>
  <p:clrMapOvr>
    <a:masterClrMapping/>
  </p:clrMapOvr>
  <mc:AlternateContent xmlns:mc="http://schemas.openxmlformats.org/markup-compatibility/2006" xmlns:p14="http://schemas.microsoft.com/office/powerpoint/2010/main">
    <mc:Choice Requires="p14">
      <p:transition spd="slow" p14:dur="2000" advTm="351"/>
    </mc:Choice>
    <mc:Fallback xmlns="">
      <p:transition spd="slow" advTm="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2" name="Title 1"/>
          <p:cNvSpPr>
            <a:spLocks noGrp="1"/>
          </p:cNvSpPr>
          <p:nvPr>
            <p:ph type="ctrTitle"/>
          </p:nvPr>
        </p:nvSpPr>
        <p:spPr>
          <a:xfrm>
            <a:off x="0" y="0"/>
            <a:ext cx="9372600" cy="6858000"/>
          </a:xfrm>
          <a:blipFill>
            <a:blip r:embed="rId5" cstate="print"/>
            <a:tile tx="0" ty="0" sx="100000" sy="100000" flip="none" algn="tl"/>
          </a:blipFill>
        </p:spPr>
        <p:style>
          <a:lnRef idx="2">
            <a:schemeClr val="accent1"/>
          </a:lnRef>
          <a:fillRef idx="1">
            <a:schemeClr val="lt1"/>
          </a:fillRef>
          <a:effectRef idx="0">
            <a:schemeClr val="accent1"/>
          </a:effectRef>
          <a:fontRef idx="minor">
            <a:schemeClr val="dk1"/>
          </a:fontRef>
        </p:style>
        <p:txBody>
          <a:bodyPr>
            <a:normAutofit fontScale="90000"/>
          </a:bodyPr>
          <a:lstStyle/>
          <a:p>
            <a:pPr algn="r"/>
            <a:br>
              <a:rPr lang="ar-IQ" dirty="0"/>
            </a:br>
            <a:br>
              <a:rPr lang="ar-IQ" dirty="0"/>
            </a:br>
            <a:r>
              <a:rPr lang="ar-IQ" sz="6000" dirty="0"/>
              <a:t> </a:t>
            </a:r>
            <a:r>
              <a:rPr lang="ar-IQ" sz="4900" dirty="0">
                <a:solidFill>
                  <a:schemeClr val="accent1">
                    <a:lumMod val="75000"/>
                  </a:schemeClr>
                </a:solidFill>
                <a:cs typeface="Ali_K_Alwand" pitchFamily="2" charset="-78"/>
              </a:rPr>
              <a:t>رِيَطاكانى وانةوتنةوةو تةكنةلؤذياي فيَركردن</a:t>
            </a:r>
            <a:br>
              <a:rPr lang="ar-IQ" sz="6000" dirty="0">
                <a:solidFill>
                  <a:schemeClr val="accent1">
                    <a:lumMod val="75000"/>
                  </a:schemeClr>
                </a:solidFill>
              </a:rPr>
            </a:br>
            <a:br>
              <a:rPr lang="ar-IQ" sz="6000" dirty="0">
                <a:solidFill>
                  <a:schemeClr val="accent1">
                    <a:lumMod val="75000"/>
                  </a:schemeClr>
                </a:solidFill>
              </a:rPr>
            </a:br>
            <a:r>
              <a:rPr lang="ar-IQ" sz="6000" dirty="0">
                <a:solidFill>
                  <a:schemeClr val="accent1">
                    <a:lumMod val="75000"/>
                  </a:schemeClr>
                </a:solidFill>
              </a:rPr>
              <a:t>               </a:t>
            </a:r>
            <a:r>
              <a:rPr lang="ar-IQ" sz="6000" dirty="0">
                <a:solidFill>
                  <a:schemeClr val="accent1">
                    <a:lumMod val="75000"/>
                  </a:schemeClr>
                </a:solidFill>
                <a:cs typeface="Ali_K_Alwand" pitchFamily="2" charset="-78"/>
              </a:rPr>
              <a:t>شنؤهادى نبي</a:t>
            </a:r>
            <a:br>
              <a:rPr lang="ar-IQ" sz="6000" dirty="0">
                <a:solidFill>
                  <a:schemeClr val="accent1">
                    <a:lumMod val="75000"/>
                  </a:schemeClr>
                </a:solidFill>
                <a:cs typeface="Ali-A-Traditional" pitchFamily="2" charset="-78"/>
              </a:rPr>
            </a:br>
            <a:br>
              <a:rPr lang="ar-IQ" sz="6000" dirty="0">
                <a:solidFill>
                  <a:schemeClr val="accent1">
                    <a:lumMod val="75000"/>
                  </a:schemeClr>
                </a:solidFill>
              </a:rPr>
            </a:br>
            <a:r>
              <a:rPr lang="ar-IQ" sz="6000" dirty="0">
                <a:solidFill>
                  <a:schemeClr val="accent1">
                    <a:lumMod val="75000"/>
                  </a:schemeClr>
                </a:solidFill>
                <a:cs typeface="Ali_K_Traditional" pitchFamily="2" charset="-78"/>
              </a:rPr>
              <a:t> </a:t>
            </a:r>
            <a:r>
              <a:rPr lang="ar-IQ" sz="6000" dirty="0">
                <a:solidFill>
                  <a:schemeClr val="accent1">
                    <a:lumMod val="75000"/>
                  </a:schemeClr>
                </a:solidFill>
                <a:cs typeface="Ali_K_Alwand" pitchFamily="2" charset="-78"/>
              </a:rPr>
              <a:t>ماستةر لة ريَطاكانى وانة ووتنةوةى ماتماتيك </a:t>
            </a:r>
            <a:br>
              <a:rPr lang="ar-IQ" sz="6000" dirty="0">
                <a:solidFill>
                  <a:schemeClr val="accent1">
                    <a:lumMod val="75000"/>
                  </a:schemeClr>
                </a:solidFill>
              </a:rPr>
            </a:br>
            <a:r>
              <a:rPr lang="ar-OM" sz="6000" dirty="0">
                <a:solidFill>
                  <a:schemeClr val="accent1">
                    <a:lumMod val="75000"/>
                  </a:schemeClr>
                </a:solidFill>
              </a:rPr>
              <a:t>2022-2023</a:t>
            </a:r>
            <a:r>
              <a:rPr lang="ar-JO" sz="6000" dirty="0">
                <a:solidFill>
                  <a:schemeClr val="accent1">
                    <a:lumMod val="75000"/>
                  </a:schemeClr>
                </a:solidFill>
              </a:rPr>
              <a:t>          </a:t>
            </a:r>
            <a:br>
              <a:rPr lang="ar-IQ" dirty="0"/>
            </a:br>
            <a:br>
              <a:rPr lang="ar-IQ" dirty="0"/>
            </a:br>
            <a:br>
              <a:rPr lang="ar-IQ" dirty="0"/>
            </a:br>
            <a:endParaRPr lang="ar-IQ" dirty="0"/>
          </a:p>
        </p:txBody>
      </p:sp>
      <p:pic>
        <p:nvPicPr>
          <p:cNvPr id="5" name="Picture 4" descr="Education-Game-WJ276704--15544.jpg"/>
          <p:cNvPicPr>
            <a:picLocks noChangeAspect="1" noChangeArrowheads="1"/>
          </p:cNvPicPr>
          <p:nvPr/>
        </p:nvPicPr>
        <p:blipFill>
          <a:blip r:embed="rId6" cstate="print">
            <a:lum bright="12000" contrast="-6000"/>
          </a:blip>
          <a:srcRect/>
          <a:stretch>
            <a:fillRect/>
          </a:stretch>
        </p:blipFill>
        <p:spPr>
          <a:xfrm>
            <a:off x="0" y="4038600"/>
            <a:ext cx="4267200" cy="3048000"/>
          </a:xfrm>
          <a:prstGeom prst="rect">
            <a:avLst/>
          </a:prstGeom>
          <a:noFill/>
          <a:ln/>
        </p:spPr>
      </p:pic>
      <p:pic>
        <p:nvPicPr>
          <p:cNvPr id="6" name="Picture 13"/>
          <p:cNvPicPr>
            <a:picLocks noChangeAspect="1" noChangeArrowheads="1"/>
          </p:cNvPicPr>
          <p:nvPr/>
        </p:nvPicPr>
        <p:blipFill>
          <a:blip r:embed="rId7" cstate="print">
            <a:lum contrast="6000"/>
          </a:blip>
          <a:srcRect/>
          <a:stretch>
            <a:fillRect/>
          </a:stretch>
        </p:blipFill>
        <p:spPr bwMode="auto">
          <a:xfrm>
            <a:off x="0" y="0"/>
            <a:ext cx="1828800" cy="1295400"/>
          </a:xfrm>
          <a:prstGeom prst="rect">
            <a:avLst/>
          </a:prstGeom>
          <a:noFill/>
          <a:ln w="9525">
            <a:noFill/>
            <a:miter lim="800000"/>
            <a:headEnd/>
            <a:tailEnd/>
          </a:ln>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85200" y="6299200"/>
            <a:ext cx="406400" cy="406400"/>
          </a:xfrm>
          <a:prstGeom prst="rect">
            <a:avLst/>
          </a:prstGeom>
        </p:spPr>
      </p:pic>
    </p:spTree>
  </p:cSld>
  <p:clrMapOvr>
    <a:masterClrMapping/>
  </p:clrMapOvr>
  <p:transition advTm="483">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3600" b="1" dirty="0">
                <a:solidFill>
                  <a:srgbClr val="FF0000"/>
                </a:solidFill>
                <a:cs typeface="Ali_K_Alwand" pitchFamily="2" charset="-78"/>
              </a:rPr>
              <a:t>زانست و تةكنةلؤذيا</a:t>
            </a:r>
            <a:endParaRPr lang="en-US" sz="3600" dirty="0">
              <a:solidFill>
                <a:srgbClr val="FF0000"/>
              </a:solidFill>
              <a:cs typeface="Ali_K_Alwand" pitchFamily="2"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Content Placeholder 3"/>
          <p:cNvSpPr>
            <a:spLocks noGrp="1"/>
          </p:cNvSpPr>
          <p:nvPr>
            <p:ph sz="quarter" idx="1"/>
          </p:nvPr>
        </p:nvSpPr>
        <p:spPr/>
        <p:txBody>
          <a:bodyPr>
            <a:noAutofit/>
          </a:bodyPr>
          <a:lstStyle/>
          <a:p>
            <a:pPr marL="0" indent="0" algn="just">
              <a:buNone/>
            </a:pPr>
            <a:r>
              <a:rPr lang="ar-IQ" sz="3600" dirty="0">
                <a:cs typeface="Ali_K_Alwand" pitchFamily="2" charset="-78"/>
              </a:rPr>
              <a:t>ذمارةيةكى زؤر لةخةلَك ضةمكى زانست و تةكنةلؤذيايان تيَكةلَكردووة , واى دادةنيَن كة زانست و تةكنةلؤذيا يةك شتن يان ضةمكن بؤ يةك شت, زؤر كةس زانست بة ئاميَرو كةل و ثةلة فيَركاريةكان دادةنيَن ئةمةش تيَطةيشتنةكى هةلَةية, ضونكة زانست واتة </a:t>
            </a:r>
            <a:r>
              <a:rPr lang="ar-IQ" sz="3600" dirty="0">
                <a:solidFill>
                  <a:srgbClr val="FF0000"/>
                </a:solidFill>
                <a:cs typeface="Ali_K_Alwand" pitchFamily="2" charset="-78"/>
              </a:rPr>
              <a:t>بيناكردنى زانيارى زانستى ريَكخراوة لة رِيَطةى تويَذينةوةى زانستى دةطةيةنرىَ</a:t>
            </a:r>
            <a:r>
              <a:rPr lang="ar-IQ" sz="3600" dirty="0">
                <a:cs typeface="Ali_K_Alwand" pitchFamily="2" charset="-78"/>
              </a:rPr>
              <a:t>.بةلآم تةكنةلؤذيا جيَبةجيَكردنةكى كرداريةبؤ زانيارية زانستيةكان لة بوارى جياوازداكة راستةوخؤ سوودى هةية لةذياني مرؤظ .</a:t>
            </a:r>
            <a:endParaRPr lang="en-US" sz="3600" dirty="0">
              <a:cs typeface="Ali_K_Alwand"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520767044"/>
      </p:ext>
    </p:extLst>
  </p:cSld>
  <p:clrMapOvr>
    <a:masterClrMapping/>
  </p:clrMapOvr>
  <mc:AlternateContent xmlns:mc="http://schemas.openxmlformats.org/markup-compatibility/2006" xmlns:p14="http://schemas.microsoft.com/office/powerpoint/2010/main">
    <mc:Choice Requires="p14">
      <p:transition spd="slow" p14:dur="2000" advTm="596"/>
    </mc:Choice>
    <mc:Fallback xmlns="">
      <p:transition spd="slow" advTm="5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
        <p:nvSpPr>
          <p:cNvPr id="4" name="Content Placeholder 3"/>
          <p:cNvSpPr>
            <a:spLocks noGrp="1"/>
          </p:cNvSpPr>
          <p:nvPr>
            <p:ph sz="quarter" idx="1"/>
          </p:nvPr>
        </p:nvSpPr>
        <p:spPr/>
        <p:txBody>
          <a:bodyPr/>
          <a:lstStyle/>
          <a:p>
            <a:pPr marL="0" indent="0" algn="just">
              <a:buNone/>
            </a:pPr>
            <a:r>
              <a:rPr lang="ar-IQ" sz="3600" dirty="0">
                <a:cs typeface="Ali_K_Alwand" pitchFamily="2" charset="-78"/>
              </a:rPr>
              <a:t>بة مانايةكى تر لايةنةكى كردارية بؤ زانست ثةيوةندى هةية بة ئاميَرو ئامرازو بةرهةمةكان لة لايةكى ترةوة سةيرى بكةين هةلةَية برِوانينة تةكنةلؤذيا كةوا تةنها ئاميَرةكان و كةل وثةلةكان بطريَتةوة لايةنة كرداريةكة ( جىَ بةجىَ كردنةكة ) ثةراويَز بكةين كة طرنطيةكى بنةرِةتى هةية لة تةكنةلؤذيادا</a:t>
            </a:r>
            <a:r>
              <a:rPr lang="ar-IQ" dirty="0"/>
              <a:t>.</a:t>
            </a:r>
            <a:endParaRPr lang="en-US" dirty="0"/>
          </a:p>
          <a:p>
            <a:pPr marL="0" indent="0">
              <a:buNone/>
            </a:pP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501647587"/>
      </p:ext>
    </p:extLst>
  </p:cSld>
  <p:clrMapOvr>
    <a:masterClrMapping/>
  </p:clrMapOvr>
  <mc:AlternateContent xmlns:mc="http://schemas.openxmlformats.org/markup-compatibility/2006" xmlns:p14="http://schemas.microsoft.com/office/powerpoint/2010/main">
    <mc:Choice Requires="p14">
      <p:transition spd="slow" p14:dur="2000" advTm="316"/>
    </mc:Choice>
    <mc:Fallback xmlns="">
      <p:transition spd="slow" advTm="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05000" y="1981200"/>
            <a:ext cx="5257800" cy="4343400"/>
          </a:xfrm>
        </p:spPr>
      </p:pic>
    </p:spTree>
    <p:extLst>
      <p:ext uri="{BB962C8B-B14F-4D97-AF65-F5344CB8AC3E}">
        <p14:creationId xmlns:p14="http://schemas.microsoft.com/office/powerpoint/2010/main" val="2156019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4601" y="1676400"/>
            <a:ext cx="4648200" cy="3886200"/>
          </a:xfrm>
        </p:spPr>
      </p:pic>
    </p:spTree>
    <p:extLst>
      <p:ext uri="{BB962C8B-B14F-4D97-AF65-F5344CB8AC3E}">
        <p14:creationId xmlns:p14="http://schemas.microsoft.com/office/powerpoint/2010/main" val="1637370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60435" y="1527175"/>
            <a:ext cx="4786617" cy="4572000"/>
          </a:xfrm>
        </p:spPr>
      </p:pic>
    </p:spTree>
    <p:extLst>
      <p:ext uri="{BB962C8B-B14F-4D97-AF65-F5344CB8AC3E}">
        <p14:creationId xmlns:p14="http://schemas.microsoft.com/office/powerpoint/2010/main" val="244402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0" y="1467696"/>
            <a:ext cx="5257800" cy="5085504"/>
          </a:xfrm>
        </p:spPr>
      </p:pic>
    </p:spTree>
    <p:extLst>
      <p:ext uri="{BB962C8B-B14F-4D97-AF65-F5344CB8AC3E}">
        <p14:creationId xmlns:p14="http://schemas.microsoft.com/office/powerpoint/2010/main" val="334889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81200" y="1676400"/>
            <a:ext cx="4876800" cy="4724400"/>
          </a:xfrm>
        </p:spPr>
      </p:pic>
    </p:spTree>
    <p:extLst>
      <p:ext uri="{BB962C8B-B14F-4D97-AF65-F5344CB8AC3E}">
        <p14:creationId xmlns:p14="http://schemas.microsoft.com/office/powerpoint/2010/main" val="3349165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96244" y="1506516"/>
            <a:ext cx="5715000" cy="4741883"/>
          </a:xfrm>
        </p:spPr>
      </p:pic>
    </p:spTree>
    <p:extLst>
      <p:ext uri="{BB962C8B-B14F-4D97-AF65-F5344CB8AC3E}">
        <p14:creationId xmlns:p14="http://schemas.microsoft.com/office/powerpoint/2010/main" val="2914649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55636" y="1527175"/>
            <a:ext cx="6796216" cy="4572000"/>
          </a:xfrm>
        </p:spPr>
      </p:pic>
    </p:spTree>
    <p:extLst>
      <p:ext uri="{BB962C8B-B14F-4D97-AF65-F5344CB8AC3E}">
        <p14:creationId xmlns:p14="http://schemas.microsoft.com/office/powerpoint/2010/main" val="1446087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36487" y="1527175"/>
            <a:ext cx="3034513" cy="4572000"/>
          </a:xfrm>
        </p:spPr>
      </p:pic>
    </p:spTree>
    <p:extLst>
      <p:ext uri="{BB962C8B-B14F-4D97-AF65-F5344CB8AC3E}">
        <p14:creationId xmlns:p14="http://schemas.microsoft.com/office/powerpoint/2010/main" val="236524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0070C0"/>
                </a:solidFill>
                <a:cs typeface="Ali_K_Alwand" pitchFamily="2" charset="-78"/>
              </a:rPr>
              <a:t>ضةمكى </a:t>
            </a:r>
            <a:r>
              <a:rPr lang="ar-IQ">
                <a:solidFill>
                  <a:srgbClr val="0070C0"/>
                </a:solidFill>
                <a:cs typeface="Ali_K_Alwand" pitchFamily="2" charset="-78"/>
              </a:rPr>
              <a:t>تةكنةلؤذياي فيَركردن</a:t>
            </a:r>
            <a:endParaRPr lang="ar-IQ" dirty="0">
              <a:solidFill>
                <a:srgbClr val="0070C0"/>
              </a:solidFill>
              <a:cs typeface="Ali_K_Alwand" pitchFamily="2"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4" name="Content Placeholder 3"/>
          <p:cNvSpPr>
            <a:spLocks noGrp="1"/>
          </p:cNvSpPr>
          <p:nvPr>
            <p:ph sz="quarter" idx="1"/>
          </p:nvPr>
        </p:nvSpPr>
        <p:spPr/>
        <p:txBody>
          <a:bodyPr>
            <a:normAutofit/>
          </a:bodyPr>
          <a:lstStyle/>
          <a:p>
            <a:pPr marL="514350" indent="-514350">
              <a:buNone/>
            </a:pPr>
            <a:endParaRPr lang="ar-IQ" dirty="0">
              <a:cs typeface="Ali_K_Alwand" pitchFamily="2" charset="-78"/>
            </a:endParaRPr>
          </a:p>
          <a:p>
            <a:pPr marL="0" indent="0" algn="just">
              <a:buNone/>
            </a:pPr>
            <a:r>
              <a:rPr lang="ar-IQ" dirty="0">
                <a:cs typeface="Ali_K_Alwand" pitchFamily="2" charset="-78"/>
              </a:rPr>
              <a:t>تةكنةلؤذيا ووشةيةكى يؤنانية لة بنةرةتدا ثيَك ديَت لة دوو بةش بةشى يةكةم (</a:t>
            </a:r>
            <a:r>
              <a:rPr lang="en-US" dirty="0">
                <a:solidFill>
                  <a:srgbClr val="FF0000"/>
                </a:solidFill>
                <a:cs typeface="Ali_K_Alwand" pitchFamily="2" charset="-78"/>
              </a:rPr>
              <a:t>Techno</a:t>
            </a:r>
            <a:r>
              <a:rPr lang="ar-IQ" dirty="0">
                <a:cs typeface="Ali_K_Alwand" pitchFamily="2" charset="-78"/>
              </a:rPr>
              <a:t>) بةماناى (ثيشة يان هونةر) ديَت.بةشي دووةم (</a:t>
            </a:r>
            <a:r>
              <a:rPr lang="en-US" u="sng" dirty="0">
                <a:solidFill>
                  <a:srgbClr val="FF0000"/>
                </a:solidFill>
                <a:cs typeface="Ali_K_Alwand" pitchFamily="2" charset="-78"/>
              </a:rPr>
              <a:t>Logy</a:t>
            </a:r>
            <a:r>
              <a:rPr lang="ar-IQ" u="sng" dirty="0">
                <a:solidFill>
                  <a:srgbClr val="FF0000"/>
                </a:solidFill>
                <a:cs typeface="Ali_K_Alwand" pitchFamily="2" charset="-78"/>
              </a:rPr>
              <a:t>) </a:t>
            </a:r>
            <a:r>
              <a:rPr lang="ar-IQ" dirty="0">
                <a:cs typeface="Ali_K_Alwand" pitchFamily="2" charset="-78"/>
              </a:rPr>
              <a:t>بة ماناى زانست دىَ بة هةردووبةش ووشةكة بة ماناى زانستي ثيشةيي ديَت.</a:t>
            </a:r>
            <a:endParaRPr lang="en-AS" dirty="0">
              <a:cs typeface="Ali_K_Alwand" pitchFamily="2" charset="-78"/>
            </a:endParaRPr>
          </a:p>
          <a:p>
            <a:pPr marL="0" indent="0" algn="ctr">
              <a:buNone/>
            </a:pPr>
            <a:r>
              <a:rPr lang="en-AS" dirty="0">
                <a:solidFill>
                  <a:srgbClr val="FF0000"/>
                </a:solidFill>
                <a:cs typeface="Ali_K_Alwand" pitchFamily="2" charset="-78"/>
              </a:rPr>
              <a:t>Technology</a:t>
            </a:r>
            <a:endParaRPr lang="en-US" dirty="0">
              <a:solidFill>
                <a:srgbClr val="FF0000"/>
              </a:solidFill>
              <a:cs typeface="Ali_K_Alwand"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cxnSp>
        <p:nvCxnSpPr>
          <p:cNvPr id="7" name="Straight Arrow Connector 6"/>
          <p:cNvCxnSpPr/>
          <p:nvPr/>
        </p:nvCxnSpPr>
        <p:spPr>
          <a:xfrm>
            <a:off x="4648200" y="3886200"/>
            <a:ext cx="0" cy="4572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a:off x="4818888" y="4343400"/>
            <a:ext cx="667512" cy="381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a:off x="3944113" y="4343400"/>
            <a:ext cx="533400" cy="4572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5152644" y="4876800"/>
            <a:ext cx="2010156" cy="990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L" sz="2800" dirty="0">
                <a:cs typeface="Ali_K_Alwand" pitchFamily="2" charset="-78"/>
              </a:rPr>
              <a:t>ثيشة يان هونةر</a:t>
            </a:r>
            <a:endParaRPr lang="en-US" sz="2800" dirty="0">
              <a:cs typeface="Ali_K_Alwand" pitchFamily="2" charset="-78"/>
            </a:endParaRPr>
          </a:p>
        </p:txBody>
      </p:sp>
      <p:sp>
        <p:nvSpPr>
          <p:cNvPr id="14" name="Rectangle 13"/>
          <p:cNvSpPr/>
          <p:nvPr/>
        </p:nvSpPr>
        <p:spPr>
          <a:xfrm>
            <a:off x="1767841" y="4800600"/>
            <a:ext cx="1965959"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L" sz="3600" dirty="0"/>
              <a:t>زانست</a:t>
            </a:r>
            <a:endParaRPr lang="en-US" sz="3600" dirty="0"/>
          </a:p>
        </p:txBody>
      </p:sp>
    </p:spTree>
  </p:cSld>
  <p:clrMapOvr>
    <a:masterClrMapping/>
  </p:clrMapOvr>
  <p:transition advTm="402">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839244" y="1527175"/>
            <a:ext cx="3429000" cy="4572000"/>
          </a:xfrm>
        </p:spPr>
      </p:pic>
    </p:spTree>
    <p:extLst>
      <p:ext uri="{BB962C8B-B14F-4D97-AF65-F5344CB8AC3E}">
        <p14:creationId xmlns:p14="http://schemas.microsoft.com/office/powerpoint/2010/main" val="3355248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43000" y="1467697"/>
            <a:ext cx="7162800" cy="4856903"/>
          </a:xfrm>
        </p:spPr>
      </p:pic>
    </p:spTree>
    <p:extLst>
      <p:ext uri="{BB962C8B-B14F-4D97-AF65-F5344CB8AC3E}">
        <p14:creationId xmlns:p14="http://schemas.microsoft.com/office/powerpoint/2010/main" val="2306548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pic>
        <p:nvPicPr>
          <p:cNvPr id="2050" name="Picture 2" descr="C:\Users\KAWA IT\Desktop\welcom &amp; thank you\images (7).jpg"/>
          <p:cNvPicPr>
            <a:picLocks noGrp="1" noChangeAspect="1" noChangeArrowheads="1"/>
          </p:cNvPicPr>
          <p:nvPr>
            <p:ph sz="quarter" idx="1"/>
          </p:nvPr>
        </p:nvPicPr>
        <p:blipFill>
          <a:blip r:embed="rId4" cstate="print"/>
          <a:srcRect/>
          <a:stretch>
            <a:fillRect/>
          </a:stretch>
        </p:blipFill>
        <p:spPr bwMode="auto">
          <a:xfrm>
            <a:off x="3286918" y="2971800"/>
            <a:ext cx="2656681" cy="3657600"/>
          </a:xfrm>
          <a:prstGeom prst="rect">
            <a:avLst/>
          </a:prstGeom>
          <a:noFill/>
        </p:spPr>
      </p:pic>
      <p:pic>
        <p:nvPicPr>
          <p:cNvPr id="2051" name="Picture 3" descr="C:\Users\KAWA IT\Desktop\welcom &amp; thank you\images (16).jpg"/>
          <p:cNvPicPr>
            <a:picLocks noChangeAspect="1" noChangeArrowheads="1"/>
          </p:cNvPicPr>
          <p:nvPr/>
        </p:nvPicPr>
        <p:blipFill>
          <a:blip r:embed="rId5" cstate="print"/>
          <a:srcRect/>
          <a:stretch>
            <a:fillRect/>
          </a:stretch>
        </p:blipFill>
        <p:spPr bwMode="auto">
          <a:xfrm>
            <a:off x="0" y="3352800"/>
            <a:ext cx="3352800" cy="3276600"/>
          </a:xfrm>
          <a:prstGeom prst="rect">
            <a:avLst/>
          </a:prstGeom>
          <a:noFill/>
        </p:spPr>
      </p:pic>
      <p:pic>
        <p:nvPicPr>
          <p:cNvPr id="2052" name="Picture 4" descr="C:\Users\KAWA IT\Desktop\welcom &amp; thank you\images (21).jpg"/>
          <p:cNvPicPr>
            <a:picLocks noChangeAspect="1" noChangeArrowheads="1"/>
          </p:cNvPicPr>
          <p:nvPr/>
        </p:nvPicPr>
        <p:blipFill>
          <a:blip r:embed="rId6" cstate="print"/>
          <a:srcRect/>
          <a:stretch>
            <a:fillRect/>
          </a:stretch>
        </p:blipFill>
        <p:spPr bwMode="auto">
          <a:xfrm>
            <a:off x="5715000" y="2895600"/>
            <a:ext cx="3133725" cy="3733800"/>
          </a:xfrm>
          <a:prstGeom prst="rect">
            <a:avLst/>
          </a:prstGeom>
          <a:noFill/>
        </p:spPr>
      </p:pic>
      <p:pic>
        <p:nvPicPr>
          <p:cNvPr id="2053" name="Picture 5" descr="C:\Users\KAWA IT\Desktop\welcom &amp; thank you\images (24).jpg"/>
          <p:cNvPicPr>
            <a:picLocks noChangeAspect="1" noChangeArrowheads="1"/>
          </p:cNvPicPr>
          <p:nvPr/>
        </p:nvPicPr>
        <p:blipFill>
          <a:blip r:embed="rId7" cstate="print"/>
          <a:srcRect/>
          <a:stretch>
            <a:fillRect/>
          </a:stretch>
        </p:blipFill>
        <p:spPr bwMode="auto">
          <a:xfrm>
            <a:off x="0" y="0"/>
            <a:ext cx="8991600" cy="3048000"/>
          </a:xfrm>
          <a:prstGeom prst="rect">
            <a:avLst/>
          </a:prstGeom>
          <a:noFill/>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85200" y="6299200"/>
            <a:ext cx="406400" cy="406400"/>
          </a:xfrm>
          <a:prstGeom prst="rect">
            <a:avLst/>
          </a:prstGeom>
        </p:spPr>
      </p:pic>
    </p:spTree>
  </p:cSld>
  <p:clrMapOvr>
    <a:masterClrMapping/>
  </p:clrMapOvr>
  <p:transition advTm="9136">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Content Placeholder 3"/>
          <p:cNvSpPr>
            <a:spLocks noGrp="1"/>
          </p:cNvSpPr>
          <p:nvPr>
            <p:ph sz="quarter" idx="1"/>
          </p:nvPr>
        </p:nvSpPr>
        <p:spPr/>
        <p:txBody>
          <a:bodyPr/>
          <a:lstStyle/>
          <a:p>
            <a:pPr marL="0" indent="0" algn="just">
              <a:buNone/>
            </a:pPr>
            <a:r>
              <a:rPr lang="ar-IQ" dirty="0">
                <a:cs typeface="Ali_K_Alwand" pitchFamily="2" charset="-78"/>
              </a:rPr>
              <a:t>هةندىَ كةس واى دةبينن كة بةشي يةكةم لة ووشةى (</a:t>
            </a:r>
            <a:r>
              <a:rPr lang="en-US" dirty="0">
                <a:solidFill>
                  <a:srgbClr val="0070C0"/>
                </a:solidFill>
                <a:cs typeface="Ali_K_Alwand" pitchFamily="2" charset="-78"/>
              </a:rPr>
              <a:t>Technology</a:t>
            </a:r>
            <a:r>
              <a:rPr lang="ar-IQ" dirty="0">
                <a:cs typeface="Ali_K_Alwand" pitchFamily="2" charset="-78"/>
              </a:rPr>
              <a:t>) بة ماناى (</a:t>
            </a:r>
            <a:r>
              <a:rPr lang="en-US" dirty="0" err="1">
                <a:solidFill>
                  <a:srgbClr val="0070C0"/>
                </a:solidFill>
                <a:cs typeface="Ali_K_Alwand" pitchFamily="2" charset="-78"/>
              </a:rPr>
              <a:t>Techniqe</a:t>
            </a:r>
            <a:r>
              <a:rPr lang="ar-IQ" dirty="0">
                <a:cs typeface="Ali_K_Alwand" pitchFamily="2" charset="-78"/>
              </a:rPr>
              <a:t> )ديَت لة ئينطليزيدا لة بنةرةتدا بة ماناى تةكنيكى يان ادائي جيَ بةجيَكردن دىَ , ليَرةوة دةتوانين بلَيَين :</a:t>
            </a:r>
          </a:p>
          <a:p>
            <a:pPr marL="0" indent="0" algn="just">
              <a:buNone/>
            </a:pPr>
            <a:r>
              <a:rPr lang="ar-IQ" sz="4000" dirty="0">
                <a:solidFill>
                  <a:srgbClr val="C00000"/>
                </a:solidFill>
                <a:cs typeface="Ali_K_Alwand" pitchFamily="2" charset="-78"/>
              </a:rPr>
              <a:t>تةكنةلؤذيا زانستي تةكنيكية يان ادائي جيَبةجيَكردنة .</a:t>
            </a:r>
            <a:endParaRPr lang="en-US" sz="4000" dirty="0">
              <a:solidFill>
                <a:srgbClr val="C00000"/>
              </a:solidFill>
              <a:cs typeface="Ali_K_Alwand" pitchFamily="2" charset="-78"/>
            </a:endParaRPr>
          </a:p>
          <a:p>
            <a:pPr marL="0" indent="0">
              <a:buNone/>
            </a:pPr>
            <a:endParaRPr lang="en-US" dirty="0"/>
          </a:p>
        </p:txBody>
      </p:sp>
    </p:spTree>
    <p:extLst>
      <p:ext uri="{BB962C8B-B14F-4D97-AF65-F5344CB8AC3E}">
        <p14:creationId xmlns:p14="http://schemas.microsoft.com/office/powerpoint/2010/main" val="197918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0070C0"/>
                </a:solidFill>
                <a:cs typeface="Ali_K_Alwand" pitchFamily="2" charset="-78"/>
              </a:rPr>
              <a:t>ضةمكى تةكنةلؤذياي فيَركردن</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4" name="Content Placeholder 3"/>
          <p:cNvSpPr>
            <a:spLocks noGrp="1"/>
          </p:cNvSpPr>
          <p:nvPr>
            <p:ph sz="quarter" idx="1"/>
          </p:nvPr>
        </p:nvSpPr>
        <p:spPr>
          <a:xfrm>
            <a:off x="301752" y="1676400"/>
            <a:ext cx="8503920" cy="4724400"/>
          </a:xfrm>
        </p:spPr>
        <p:txBody>
          <a:bodyPr/>
          <a:lstStyle/>
          <a:p>
            <a:pPr marL="514350" indent="-514350" algn="just">
              <a:buNone/>
            </a:pPr>
            <a:r>
              <a:rPr lang="ar-IQ" dirty="0">
                <a:cs typeface="Ali_K_Alwand" pitchFamily="2" charset="-78"/>
              </a:rPr>
              <a:t>تةكنةلؤذيا ئةو زانستةية طرنطى بة جيَبةجيَكردنى تيؤرةكان و ئةنجامى تويَذينةوةكان دةدات وةكو زانستةكانى تر لة هةر بواريَك لة بوارةكانى ذياني مرؤظايةتى و وة بؤ </a:t>
            </a:r>
            <a:r>
              <a:rPr lang="ar-IQ" dirty="0">
                <a:solidFill>
                  <a:srgbClr val="C00000"/>
                </a:solidFill>
                <a:cs typeface="Ali_K_Alwand" pitchFamily="2" charset="-78"/>
              </a:rPr>
              <a:t>خزمةتكردنى ذياني رؤذانةو طةشةكردن و زيادكردنى ضالاكيةكان .</a:t>
            </a:r>
            <a:endParaRPr lang="en-US" dirty="0">
              <a:solidFill>
                <a:srgbClr val="C00000"/>
              </a:solidFill>
              <a:cs typeface="Ali_K_Alwand" pitchFamily="2" charset="-78"/>
            </a:endParaRPr>
          </a:p>
          <a:p>
            <a:pPr marL="0" indent="0" algn="just">
              <a:buNone/>
            </a:pPr>
            <a:r>
              <a:rPr lang="ar-IQ" dirty="0">
                <a:cs typeface="Ali_K_Alwand" pitchFamily="2" charset="-78"/>
              </a:rPr>
              <a:t>جطة لةمةش تةكنةلؤذيا بوارةكانى جؤراو جؤرة لة ذياني رؤذانةدا  وةك:</a:t>
            </a:r>
            <a:endParaRPr lang="en-US" dirty="0">
              <a:cs typeface="Ali_K_Alwand" pitchFamily="2" charset="-78"/>
            </a:endParaRPr>
          </a:p>
          <a:p>
            <a:pPr marL="0" indent="0" algn="just">
              <a:buNone/>
            </a:pPr>
            <a:r>
              <a:rPr lang="ar-IQ" dirty="0">
                <a:cs typeface="Ali_K_Alwand" pitchFamily="2" charset="-78"/>
              </a:rPr>
              <a:t>تةكنةلؤذياي ثزيشكي ,تةكنةلؤذياي كشتوكالَي , تةكنةلؤذياي ثيشةسازى , تةكنةلؤذياي زانياريةكان , تةكنةلؤذياي بؤشايي ئاسمان , تةكنةلؤذياي ثةروةردة, تةكنةلؤذياي فيَركردن,.....هي تر.</a:t>
            </a:r>
            <a:endParaRPr lang="en-US" dirty="0">
              <a:cs typeface="Ali_K_Alwand" pitchFamily="2" charset="-78"/>
            </a:endParaRPr>
          </a:p>
          <a:p>
            <a:pPr marL="514350" indent="-514350">
              <a:buNone/>
            </a:pPr>
            <a:endParaRPr lang="ar-IQ" dirty="0">
              <a:cs typeface="Ali_K_Alwand" pitchFamily="2" charset="-78"/>
            </a:endParaRPr>
          </a:p>
          <a:p>
            <a:pPr marL="514350" indent="-514350">
              <a:buNone/>
            </a:pPr>
            <a:endParaRPr lang="ar-IQ" dirty="0">
              <a:cs typeface="Ali_K_Alwand"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cSld>
  <p:clrMapOvr>
    <a:masterClrMapping/>
  </p:clrMapOvr>
  <p:transition advTm="42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3" name="Content Placeholder 2"/>
          <p:cNvSpPr>
            <a:spLocks noGrp="1"/>
          </p:cNvSpPr>
          <p:nvPr>
            <p:ph sz="quarter" idx="1"/>
          </p:nvPr>
        </p:nvSpPr>
        <p:spPr>
          <a:xfrm>
            <a:off x="152400" y="1371600"/>
            <a:ext cx="8839200" cy="5334000"/>
          </a:xfrm>
        </p:spPr>
        <p:txBody>
          <a:bodyPr>
            <a:normAutofit/>
          </a:bodyPr>
          <a:lstStyle/>
          <a:p>
            <a:pPr algn="just">
              <a:buNone/>
            </a:pPr>
            <a:r>
              <a:rPr lang="ar-IQ" dirty="0">
                <a:cs typeface="Ali_K_Alwand" pitchFamily="2" charset="-78"/>
              </a:rPr>
              <a:t>- بةماناى ئاميَرو كةل و ثةلة نويَيةكان دىَ ذمارةيةكى زؤرى خةلَك تةكنةلؤذيا بةم شتانةوة دةيبةستيتةوة,ئةمةش بووة هؤى ئةوةى ضةمكى تةكنةلؤذيا لة ضوارضيَوةيةكى تةسكدا بميَنيَتةوة وة بضووك بكريَتةوة , لة لايةكى تريشةوة بةستنةوةى تةكنةلؤذيا بةبةرهةمةكانةوة .لةسةدةى بيستةمدا تةكنةلؤذيا بةماناى بةرهةم (</a:t>
            </a:r>
            <a:r>
              <a:rPr lang="en-US" dirty="0">
                <a:cs typeface="Ali_K_Alwand" pitchFamily="2" charset="-78"/>
              </a:rPr>
              <a:t>Product</a:t>
            </a:r>
            <a:r>
              <a:rPr lang="ar-IQ" dirty="0">
                <a:cs typeface="Ali_K_Alwand" pitchFamily="2" charset="-78"/>
              </a:rPr>
              <a:t>) ديَت ,</a:t>
            </a:r>
            <a:endParaRPr lang="en-US" dirty="0">
              <a:cs typeface="Ali_K_Alwand" pitchFamily="2" charset="-78"/>
            </a:endParaRPr>
          </a:p>
          <a:p>
            <a:pPr algn="r">
              <a:buNone/>
            </a:pPr>
            <a:r>
              <a:rPr lang="ar-IQ" b="1" u="sng" dirty="0">
                <a:solidFill>
                  <a:srgbClr val="C00000"/>
                </a:solidFill>
                <a:cs typeface="Ali_K_Alwand" pitchFamily="2" charset="-78"/>
              </a:rPr>
              <a:t>لةسةدةى بيستةم :</a:t>
            </a:r>
          </a:p>
          <a:p>
            <a:pPr algn="r">
              <a:buNone/>
            </a:pPr>
            <a:r>
              <a:rPr lang="ar-IQ" dirty="0">
                <a:cs typeface="Ali_K_Alwand" pitchFamily="2" charset="-78"/>
              </a:rPr>
              <a:t>1- بةمان</a:t>
            </a:r>
            <a:r>
              <a:rPr lang="ar-IL" dirty="0">
                <a:cs typeface="Ali_K_Alwand" pitchFamily="2" charset="-78"/>
              </a:rPr>
              <a:t>ا</a:t>
            </a:r>
            <a:r>
              <a:rPr lang="ar-IQ" dirty="0">
                <a:cs typeface="Ali_K_Alwand" pitchFamily="2" charset="-78"/>
              </a:rPr>
              <a:t>ى ئاميَرو كةل و ثةل</a:t>
            </a:r>
          </a:p>
          <a:p>
            <a:pPr algn="r">
              <a:buNone/>
            </a:pPr>
            <a:r>
              <a:rPr lang="ar-IQ" dirty="0">
                <a:cs typeface="Ali_K_Alwand" pitchFamily="2" charset="-78"/>
              </a:rPr>
              <a:t>2- بةرهةم</a:t>
            </a:r>
          </a:p>
        </p:txBody>
      </p:sp>
      <p:sp>
        <p:nvSpPr>
          <p:cNvPr id="2" name="Title 1"/>
          <p:cNvSpPr>
            <a:spLocks noGrp="1"/>
          </p:cNvSpPr>
          <p:nvPr>
            <p:ph type="title"/>
          </p:nvPr>
        </p:nvSpPr>
        <p:spPr>
          <a:xfrm>
            <a:off x="301752" y="228600"/>
            <a:ext cx="8534400" cy="1066800"/>
          </a:xfrm>
        </p:spPr>
        <p:txBody>
          <a:bodyPr>
            <a:normAutofit fontScale="90000"/>
          </a:bodyPr>
          <a:lstStyle/>
          <a:p>
            <a:pPr algn="r"/>
            <a:r>
              <a:rPr lang="ar-IQ" b="1" dirty="0">
                <a:cs typeface="Ali_K_Alwand" pitchFamily="2" charset="-78"/>
              </a:rPr>
              <a:t>      </a:t>
            </a:r>
            <a:r>
              <a:rPr lang="ar-IQ" dirty="0">
                <a:solidFill>
                  <a:srgbClr val="0070C0"/>
                </a:solidFill>
                <a:cs typeface="Ali_K_Alwand" pitchFamily="2" charset="-78"/>
              </a:rPr>
              <a:t>ضةمكى تةكنةلؤذيا لة سةدةى بيستةمدا </a:t>
            </a:r>
            <a:br>
              <a:rPr lang="ar-IQ" dirty="0">
                <a:solidFill>
                  <a:srgbClr val="0070C0"/>
                </a:solidFill>
                <a:cs typeface="Ali_K_Alwand" pitchFamily="2" charset="-78"/>
              </a:rPr>
            </a:br>
            <a:endParaRPr lang="ar-IQ" b="1" dirty="0">
              <a:solidFill>
                <a:srgbClr val="0070C0"/>
              </a:solidFill>
              <a:cs typeface="Ali_K_Alwand"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cSld>
  <p:clrMapOvr>
    <a:masterClrMapping/>
  </p:clrMapOvr>
  <p:transition advTm="425">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solidFill>
                <a:srgbClr val="0070C0"/>
              </a:solidFill>
              <a:cs typeface="Ali_K_Alwand" pitchFamily="2"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4" name="Content Placeholder 3"/>
          <p:cNvSpPr>
            <a:spLocks noGrp="1"/>
          </p:cNvSpPr>
          <p:nvPr>
            <p:ph sz="quarter" idx="1"/>
          </p:nvPr>
        </p:nvSpPr>
        <p:spPr/>
        <p:txBody>
          <a:bodyPr>
            <a:normAutofit/>
          </a:bodyPr>
          <a:lstStyle/>
          <a:p>
            <a:pPr marL="514350" indent="-514350" algn="just">
              <a:buNone/>
            </a:pPr>
            <a:r>
              <a:rPr lang="ar-IQ" dirty="0">
                <a:cs typeface="Ali_K_Alwand" pitchFamily="2" charset="-78"/>
              </a:rPr>
              <a:t>لة لايةكى تريشةوة ئةطةر سةيرى ضةمكى تةكنةلؤذيا بكةين دةبينين تةكنةلؤذيا بة ثرؤسة دادةنيَن (عمليات) </a:t>
            </a:r>
            <a:r>
              <a:rPr lang="en-US" dirty="0">
                <a:cs typeface="Ali_K_Alwand" pitchFamily="2" charset="-78"/>
              </a:rPr>
              <a:t>Process</a:t>
            </a:r>
            <a:r>
              <a:rPr lang="ar-IQ" dirty="0">
                <a:cs typeface="Ali_K_Alwand" pitchFamily="2" charset="-78"/>
              </a:rPr>
              <a:t> هةروةك دةبينين </a:t>
            </a:r>
            <a:r>
              <a:rPr lang="ar-IQ" u="sng" dirty="0">
                <a:solidFill>
                  <a:srgbClr val="FF0000"/>
                </a:solidFill>
                <a:cs typeface="Ali_K_Alwand" pitchFamily="2" charset="-78"/>
              </a:rPr>
              <a:t>تةكنةلؤذيا جيَبةجيَكردنيَكى ريَكخراوة بؤ ضةمكةكان و راستيةكان و تيؤريةكان زانستة جياوازيةكان بؤ مةبةستى زانستي .</a:t>
            </a:r>
          </a:p>
          <a:p>
            <a:pPr marL="514350" indent="-514350" algn="ctr">
              <a:buNone/>
            </a:pPr>
            <a:r>
              <a:rPr lang="ar-IQ" sz="3600" b="1" dirty="0">
                <a:solidFill>
                  <a:srgbClr val="C00000"/>
                </a:solidFill>
                <a:cs typeface="Ali_K_Alwand" pitchFamily="2" charset="-78"/>
              </a:rPr>
              <a:t>ئاميَر – بةرهةم – ثرؤسة</a:t>
            </a:r>
          </a:p>
          <a:p>
            <a:pPr marL="514350" indent="-514350" algn="just">
              <a:buNone/>
            </a:pPr>
            <a:r>
              <a:rPr lang="ar-IQ" sz="2800" dirty="0">
                <a:cs typeface="Ali_K_Alwand" pitchFamily="2" charset="-78"/>
              </a:rPr>
              <a:t>واتة زانستي تةكنةلؤذيا كورت ناكريَتةوة لة ئاميَرو كةل وثةل و ئامرازةكان بةلَكو ثرؤسةكانيش دةطريَتةوة.</a:t>
            </a:r>
            <a:endParaRPr lang="en-US" sz="2800" dirty="0">
              <a:cs typeface="Ali_K_Alwand" pitchFamily="2" charset="-78"/>
            </a:endParaRPr>
          </a:p>
          <a:p>
            <a:pPr marL="514350" indent="-514350" algn="just">
              <a:buNone/>
            </a:pPr>
            <a:r>
              <a:rPr lang="ar-IQ" sz="3600" b="1" u="sng" dirty="0">
                <a:solidFill>
                  <a:srgbClr val="C00000"/>
                </a:solidFill>
                <a:cs typeface="Ali_K_Alwand" pitchFamily="2" charset="-78"/>
              </a:rPr>
              <a:t>طالبيَرت:</a:t>
            </a:r>
            <a:r>
              <a:rPr lang="ar-IQ" sz="3600" dirty="0">
                <a:cs typeface="Ali_K_Alwand" pitchFamily="2" charset="-78"/>
              </a:rPr>
              <a:t> ثيَناسةى دةكات بةوةى كةوا جيَبةجيَكردنةكى ريَكخراوة بؤ زانيارى فيَركردن.</a:t>
            </a:r>
            <a:endParaRPr lang="en-US" sz="3600" dirty="0">
              <a:cs typeface="Ali_K_Alwand" pitchFamily="2" charset="-78"/>
            </a:endParaRPr>
          </a:p>
          <a:p>
            <a:pPr marL="514350" indent="-514350">
              <a:buNone/>
            </a:pPr>
            <a:endParaRPr lang="en-US" sz="3600" b="1" dirty="0">
              <a:solidFill>
                <a:srgbClr val="C00000"/>
              </a:solidFill>
              <a:cs typeface="Ali_K_Alwand"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74"/>
    </mc:Choice>
    <mc:Fallback xmlns="">
      <p:transition spd="slow" advTm="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solidFill>
                <a:srgbClr val="0070C0"/>
              </a:solidFill>
              <a:cs typeface="Ali_K_Alwand" pitchFamily="2"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Content Placeholder 3"/>
          <p:cNvSpPr>
            <a:spLocks noGrp="1"/>
          </p:cNvSpPr>
          <p:nvPr>
            <p:ph sz="quarter" idx="1"/>
          </p:nvPr>
        </p:nvSpPr>
        <p:spPr/>
        <p:txBody>
          <a:bodyPr>
            <a:normAutofit lnSpcReduction="10000"/>
          </a:bodyPr>
          <a:lstStyle/>
          <a:p>
            <a:pPr algn="just"/>
            <a:r>
              <a:rPr lang="ar-IQ" dirty="0">
                <a:cs typeface="Ali_K_Alwand" pitchFamily="2" charset="-78"/>
              </a:rPr>
              <a:t>شويَن كةوتوانى جولآنةوةى بيرى ثةروةردةى لةسةدةى بيستدا ضةمكى تةكنةلؤذياي فيَركردنيان بة طرينطيةكى بةرضاو تيَبيني كرد ,ئةو هةولَدانانةى كرا بؤ زانيني ئةو ضةمكة .ئامانجيان ثاكردنةوة بوو لة هةندىَ تفسيراتي هةلَة.وة ديارى كردنى رِةهةندةكان و سنورةكان و ثةيوةنديةكانى بة </a:t>
            </a:r>
            <a:r>
              <a:rPr lang="ar-IQ" b="1" u="sng" dirty="0">
                <a:solidFill>
                  <a:srgbClr val="C00000"/>
                </a:solidFill>
                <a:cs typeface="Ali_K_Alwand" pitchFamily="2" charset="-78"/>
              </a:rPr>
              <a:t>هؤكارةكانى فيَركردنةوة و ئاميَرو ئامرازوو كةل و ثةلة جياوازةكان وة تيؤرى طةيشتن و شيَوازى ريَكخراو.</a:t>
            </a:r>
          </a:p>
          <a:p>
            <a:pPr marL="0" indent="0" algn="just">
              <a:buNone/>
            </a:pPr>
            <a:r>
              <a:rPr lang="ar-IQ" dirty="0">
                <a:cs typeface="Ali_K_Alwand" pitchFamily="2" charset="-78"/>
              </a:rPr>
              <a:t>بؤ ئةوةى شويَنى خؤى بطرىَ لة زانستة ثةروةردةييةكانى تر بة بيَ جياوازى طفتوطؤ,طرينطترين ئةو ثيَناسانةى دةركةوتن لة ثيَناسةكانى زانايانى بوارى ثةروةردةبة طشتى و زانايانى تةكنةلؤذياي فيَركردن بة تايبةتى وة طرينطترينيان  </a:t>
            </a:r>
            <a:r>
              <a:rPr lang="ar-IQ" b="1" u="sng" dirty="0">
                <a:solidFill>
                  <a:srgbClr val="C00000"/>
                </a:solidFill>
                <a:cs typeface="Ali_K_Alwand" pitchFamily="2" charset="-78"/>
              </a:rPr>
              <a:t>بريتية لة بةستنةوةى تةكنةلؤذياي فيَركردن بة ئاميَرو كةل و ثةلة ئامادةكراوة نويَيةكان كة دةبيَ تةرخان بكريَت لة ذينطةى فيَركاريدا.</a:t>
            </a:r>
            <a:endParaRPr lang="en-US" b="1" u="sng" dirty="0">
              <a:solidFill>
                <a:srgbClr val="C00000"/>
              </a:solidFill>
              <a:cs typeface="Ali_K_Alwand" pitchFamily="2" charset="-78"/>
            </a:endParaRPr>
          </a:p>
          <a:p>
            <a:pPr marL="0" indent="0" algn="just">
              <a:buNone/>
            </a:pPr>
            <a:endParaRPr lang="en-US" dirty="0">
              <a:cs typeface="Ali_K_Alwand"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cSld>
  <p:clrMapOvr>
    <a:masterClrMapping/>
  </p:clrMapOvr>
  <p:transition advTm="299">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3" name="Content Placeholder 2"/>
          <p:cNvSpPr>
            <a:spLocks noGrp="1"/>
          </p:cNvSpPr>
          <p:nvPr>
            <p:ph sz="quarter" idx="1"/>
          </p:nvPr>
        </p:nvSpPr>
        <p:spPr>
          <a:xfrm>
            <a:off x="457200" y="1371600"/>
            <a:ext cx="8229600" cy="5257800"/>
          </a:xfrm>
        </p:spPr>
        <p:txBody>
          <a:bodyPr>
            <a:normAutofit/>
          </a:bodyPr>
          <a:lstStyle/>
          <a:p>
            <a:pPr algn="r">
              <a:buNone/>
            </a:pPr>
            <a:endParaRPr lang="ar-IQ" dirty="0"/>
          </a:p>
          <a:p>
            <a:pPr algn="r">
              <a:buNone/>
            </a:pPr>
            <a:endParaRPr lang="ar-IQ" sz="2800" dirty="0">
              <a:cs typeface="Ali_K_Alwand" pitchFamily="2" charset="-78"/>
            </a:endParaRPr>
          </a:p>
          <a:p>
            <a:pPr algn="r">
              <a:buNone/>
            </a:pPr>
            <a:endParaRPr lang="ar-IQ" dirty="0"/>
          </a:p>
          <a:p>
            <a:pPr algn="r">
              <a:buNone/>
            </a:pPr>
            <a:r>
              <a:rPr lang="en-US" dirty="0"/>
              <a:t>  </a:t>
            </a:r>
          </a:p>
        </p:txBody>
      </p:sp>
      <p:sp>
        <p:nvSpPr>
          <p:cNvPr id="2" name="Rectangle 1"/>
          <p:cNvSpPr/>
          <p:nvPr/>
        </p:nvSpPr>
        <p:spPr>
          <a:xfrm>
            <a:off x="152400" y="1371600"/>
            <a:ext cx="8839200" cy="4524315"/>
          </a:xfrm>
          <a:prstGeom prst="rect">
            <a:avLst/>
          </a:prstGeom>
        </p:spPr>
        <p:txBody>
          <a:bodyPr wrap="square">
            <a:spAutoFit/>
          </a:bodyPr>
          <a:lstStyle/>
          <a:p>
            <a:pPr algn="just" rtl="1"/>
            <a:r>
              <a:rPr lang="ar-IQ" sz="3600" b="1" u="sng" dirty="0">
                <a:solidFill>
                  <a:srgbClr val="C00000"/>
                </a:solidFill>
                <a:cs typeface="Ali_K_Alwand" pitchFamily="2" charset="-78"/>
              </a:rPr>
              <a:t>ثيَناسةى سيلز و ريتسي دةربارةى تةكنةلؤذياي فيَركردن:</a:t>
            </a:r>
            <a:endParaRPr lang="en-US" sz="3600" b="1" u="sng" dirty="0">
              <a:solidFill>
                <a:srgbClr val="C00000"/>
              </a:solidFill>
              <a:cs typeface="Ali_K_Alwand" pitchFamily="2" charset="-78"/>
            </a:endParaRPr>
          </a:p>
          <a:p>
            <a:pPr algn="just" rtl="1"/>
            <a:r>
              <a:rPr lang="ar-IQ" sz="3600" dirty="0">
                <a:cs typeface="Ali_K_Alwand" pitchFamily="2" charset="-78"/>
              </a:rPr>
              <a:t>زانستيَكى تيؤرى جيَ بةجيَ كردنة طرينطى دةدات بة ديزايين كردنى سةرضاوةكانى فيَربوون و ثرؤسةكانى و ثةرةسةندنةكانى و دامةزرا</a:t>
            </a:r>
            <a:r>
              <a:rPr lang="ar-IL" sz="3600" dirty="0">
                <a:cs typeface="Ali_K_Alwand" pitchFamily="2" charset="-78"/>
              </a:rPr>
              <a:t>ندنى</a:t>
            </a:r>
            <a:r>
              <a:rPr lang="ar-IQ" sz="3600" dirty="0">
                <a:cs typeface="Ali_K_Alwand" pitchFamily="2" charset="-78"/>
              </a:rPr>
              <a:t> و بةريَوةبردن</a:t>
            </a:r>
            <a:r>
              <a:rPr lang="ar-IL" sz="3600" dirty="0">
                <a:cs typeface="Ali_K_Alwand" pitchFamily="2" charset="-78"/>
              </a:rPr>
              <a:t>ى</a:t>
            </a:r>
            <a:r>
              <a:rPr lang="ar-IQ" sz="3600" dirty="0">
                <a:cs typeface="Ali_K_Alwand" pitchFamily="2" charset="-78"/>
              </a:rPr>
              <a:t> و </a:t>
            </a:r>
            <a:r>
              <a:rPr lang="ar-IL" sz="3600" dirty="0">
                <a:cs typeface="Ali_K_Alwand" pitchFamily="2" charset="-78"/>
              </a:rPr>
              <a:t>هةلَسةن</a:t>
            </a:r>
            <a:r>
              <a:rPr lang="ar-IQ" sz="3600" dirty="0">
                <a:cs typeface="Ali_K_Alwand" pitchFamily="2" charset="-78"/>
              </a:rPr>
              <a:t>كان</a:t>
            </a:r>
            <a:r>
              <a:rPr lang="ar-IL" sz="3600" dirty="0">
                <a:cs typeface="Ali_K_Alwand" pitchFamily="2" charset="-78"/>
              </a:rPr>
              <a:t>دنى</a:t>
            </a:r>
            <a:r>
              <a:rPr lang="ar-IQ" sz="3600" dirty="0"/>
              <a:t>.</a:t>
            </a:r>
          </a:p>
          <a:p>
            <a:pPr algn="just" rtl="1"/>
            <a:r>
              <a:rPr lang="ar-IQ" sz="3600" dirty="0">
                <a:cs typeface="Ali_K_Alwand" pitchFamily="2" charset="-78"/>
              </a:rPr>
              <a:t>ئةم ثيَناسةية دلَنيامان دةكاتةوة بة دروست كردنى كةسايةتيةكى جيَطير بؤ زانست بة هةردوو رِةهةندى تيؤرى و ثراكتيكي لة ثةروةردة ,كشتوكالَ,ثزيشكى, ئةندازيارى......هتد</a:t>
            </a:r>
            <a:endParaRPr lang="en-US" sz="3600" dirty="0">
              <a:cs typeface="Ali_K_Alwand" pitchFamily="2" charset="-78"/>
            </a:endParaRPr>
          </a:p>
          <a:p>
            <a:pPr algn="just" rtl="1"/>
            <a:endParaRPr lang="en-US" sz="36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cSld>
  <p:clrMapOvr>
    <a:masterClrMapping/>
  </p:clrMapOvr>
  <p:transition advTm="262">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1524</TotalTime>
  <Words>1088</Words>
  <Application>Microsoft Office PowerPoint</Application>
  <PresentationFormat>On-screen Show (4:3)</PresentationFormat>
  <Paragraphs>95</Paragraphs>
  <Slides>32</Slides>
  <Notes>1</Notes>
  <HiddenSlides>0</HiddenSlides>
  <MMClips>22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Georgia</vt:lpstr>
      <vt:lpstr>Wingdings</vt:lpstr>
      <vt:lpstr>Wingdings 2</vt:lpstr>
      <vt:lpstr>Civic</vt:lpstr>
      <vt:lpstr>PowerPoint Presentation</vt:lpstr>
      <vt:lpstr>   رِيَطاكانى وانةوتنةوةو تةكنةلؤذياي فيَركردن                 شنؤهادى نبي   ماستةر لة ريَطاكانى وانة ووتنةوةى ماتماتيك  2022-2023             </vt:lpstr>
      <vt:lpstr>ضةمكى تةكنةلؤذياي فيَركردن</vt:lpstr>
      <vt:lpstr>PowerPoint Presentation</vt:lpstr>
      <vt:lpstr>ضةمكى تةكنةلؤذياي فيَركردن</vt:lpstr>
      <vt:lpstr>      ضةمكى تةكنةلؤذيا لة سةدةى بيستةمدا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ضةند ثيَناسةيةكى تةكنةلؤذياي فيَركردن: </vt:lpstr>
      <vt:lpstr> </vt:lpstr>
      <vt:lpstr>,</vt:lpstr>
      <vt:lpstr>ضةمكى تةكنةلؤذيا</vt:lpstr>
      <vt:lpstr>PowerPoint Presentation</vt:lpstr>
      <vt:lpstr>PowerPoint Presentation</vt:lpstr>
      <vt:lpstr>زانست و تةكنةلؤذيا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الالعاب التعليمية في الرياضيات</dc:title>
  <dc:creator>KAWA IT</dc:creator>
  <cp:lastModifiedBy>user</cp:lastModifiedBy>
  <cp:revision>254</cp:revision>
  <dcterms:created xsi:type="dcterms:W3CDTF">2006-08-16T00:00:00Z</dcterms:created>
  <dcterms:modified xsi:type="dcterms:W3CDTF">2023-01-24T08:56:47Z</dcterms:modified>
</cp:coreProperties>
</file>