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8" r:id="rId1"/>
  </p:sldMasterIdLst>
  <p:notesMasterIdLst>
    <p:notesMasterId r:id="rId22"/>
  </p:notesMasterIdLst>
  <p:sldIdLst>
    <p:sldId id="256" r:id="rId2"/>
    <p:sldId id="279" r:id="rId3"/>
    <p:sldId id="278" r:id="rId4"/>
    <p:sldId id="403" r:id="rId5"/>
    <p:sldId id="295" r:id="rId6"/>
    <p:sldId id="296" r:id="rId7"/>
    <p:sldId id="297" r:id="rId8"/>
    <p:sldId id="402" r:id="rId9"/>
    <p:sldId id="299" r:id="rId10"/>
    <p:sldId id="298" r:id="rId11"/>
    <p:sldId id="301" r:id="rId12"/>
    <p:sldId id="404" r:id="rId13"/>
    <p:sldId id="406" r:id="rId14"/>
    <p:sldId id="407" r:id="rId15"/>
    <p:sldId id="408" r:id="rId16"/>
    <p:sldId id="409" r:id="rId17"/>
    <p:sldId id="410" r:id="rId18"/>
    <p:sldId id="411" r:id="rId19"/>
    <p:sldId id="304" r:id="rId20"/>
    <p:sldId id="30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9D1F"/>
    <a:srgbClr val="63AA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2AA771-FE23-46C3-A9DA-B7C902D668C7}" type="datetimeFigureOut">
              <a:rPr lang="en-US" smtClean="0"/>
              <a:t>2/16/2023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D49414-72B8-4B88-95A6-12B7DC75371A}" type="slidenum">
              <a:rPr lang="en-US" smtClean="0"/>
              <a:t>‹#›</a:t>
            </a:fld>
            <a:endParaRPr lang="en-US"/>
          </a:p>
        </p:txBody>
      </p:sp>
    </p:spTree>
    <p:extLst>
      <p:ext uri="{BB962C8B-B14F-4D97-AF65-F5344CB8AC3E}">
        <p14:creationId xmlns:p14="http://schemas.microsoft.com/office/powerpoint/2010/main" val="3797804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r>
              <a:rPr lang="ar-IQ" dirty="0">
                <a:cs typeface="Ali_K_Samik" pitchFamily="2" charset="-78"/>
              </a:rPr>
              <a:t>بؤ نموونة : </a:t>
            </a:r>
            <a:endParaRPr lang="en-US" dirty="0">
              <a:cs typeface="Ali_K_Samik" pitchFamily="2" charset="-78"/>
            </a:endParaRPr>
          </a:p>
        </p:txBody>
      </p:sp>
      <p:sp>
        <p:nvSpPr>
          <p:cNvPr id="4" name="Slide Number Placeholder 3"/>
          <p:cNvSpPr>
            <a:spLocks noGrp="1"/>
          </p:cNvSpPr>
          <p:nvPr>
            <p:ph type="sldNum" sz="quarter" idx="5"/>
          </p:nvPr>
        </p:nvSpPr>
        <p:spPr/>
        <p:txBody>
          <a:bodyPr/>
          <a:lstStyle/>
          <a:p>
            <a:fld id="{6FD49414-72B8-4B88-95A6-12B7DC75371A}" type="slidenum">
              <a:rPr lang="en-US" smtClean="0"/>
              <a:t>14</a:t>
            </a:fld>
            <a:endParaRPr lang="en-US"/>
          </a:p>
        </p:txBody>
      </p:sp>
    </p:spTree>
    <p:extLst>
      <p:ext uri="{BB962C8B-B14F-4D97-AF65-F5344CB8AC3E}">
        <p14:creationId xmlns:p14="http://schemas.microsoft.com/office/powerpoint/2010/main" val="701361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7858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060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38283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22500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01464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70677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2314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2950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90435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93744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09579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20402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29917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34524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565493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2/11/2023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3839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2/11/2023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5358844"/>
      </p:ext>
    </p:extLst>
  </p:cSld>
  <p:clrMap bg1="lt1" tx1="dk1" bg2="lt2" tx2="dk2" accent1="accent1" accent2="accent2" accent3="accent3" accent4="accent4" accent5="accent5" accent6="accent6" hlink="hlink" folHlink="folHlink"/>
  <p:sldLayoutIdLst>
    <p:sldLayoutId id="2147483849" r:id="rId1"/>
    <p:sldLayoutId id="2147483850" r:id="rId2"/>
    <p:sldLayoutId id="2147483851" r:id="rId3"/>
    <p:sldLayoutId id="2147483852" r:id="rId4"/>
    <p:sldLayoutId id="2147483853" r:id="rId5"/>
    <p:sldLayoutId id="2147483854" r:id="rId6"/>
    <p:sldLayoutId id="2147483855" r:id="rId7"/>
    <p:sldLayoutId id="2147483856" r:id="rId8"/>
    <p:sldLayoutId id="2147483857" r:id="rId9"/>
    <p:sldLayoutId id="2147483858" r:id="rId10"/>
    <p:sldLayoutId id="2147483859" r:id="rId11"/>
    <p:sldLayoutId id="2147483860" r:id="rId12"/>
    <p:sldLayoutId id="2147483861" r:id="rId13"/>
    <p:sldLayoutId id="2147483862" r:id="rId14"/>
    <p:sldLayoutId id="2147483863" r:id="rId15"/>
    <p:sldLayoutId id="214748386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Description: E:\private photo\pavia photo\112.png">
            <a:extLst>
              <a:ext uri="{FF2B5EF4-FFF2-40B4-BE49-F238E27FC236}">
                <a16:creationId xmlns:a16="http://schemas.microsoft.com/office/drawing/2014/main" id="{466C45FB-E4CB-4A5F-9BD5-A0328A85A1AD}"/>
              </a:ext>
            </a:extLst>
          </p:cNvPr>
          <p:cNvPicPr>
            <a:picLocks noChangeAspect="1" noChangeArrowheads="1"/>
          </p:cNvPicPr>
          <p:nvPr/>
        </p:nvPicPr>
        <p:blipFill>
          <a:blip r:embed="rId2" cstate="print"/>
          <a:srcRect/>
          <a:stretch>
            <a:fillRect/>
          </a:stretch>
        </p:blipFill>
        <p:spPr bwMode="auto">
          <a:xfrm>
            <a:off x="689112" y="61863"/>
            <a:ext cx="2332383" cy="2000240"/>
          </a:xfrm>
          <a:prstGeom prst="rect">
            <a:avLst/>
          </a:prstGeom>
          <a:noFill/>
          <a:ln w="9525">
            <a:noFill/>
            <a:miter lim="800000"/>
            <a:headEnd/>
            <a:tailEnd/>
          </a:ln>
        </p:spPr>
      </p:pic>
      <p:sp>
        <p:nvSpPr>
          <p:cNvPr id="6" name="Rectangle 5">
            <a:extLst>
              <a:ext uri="{FF2B5EF4-FFF2-40B4-BE49-F238E27FC236}">
                <a16:creationId xmlns:a16="http://schemas.microsoft.com/office/drawing/2014/main" id="{F43668A6-7F08-4D7C-816C-0C5EE3BA1BDA}"/>
              </a:ext>
            </a:extLst>
          </p:cNvPr>
          <p:cNvSpPr/>
          <p:nvPr/>
        </p:nvSpPr>
        <p:spPr>
          <a:xfrm>
            <a:off x="5168348" y="0"/>
            <a:ext cx="4585252" cy="2585323"/>
          </a:xfrm>
          <a:prstGeom prst="rect">
            <a:avLst/>
          </a:prstGeom>
        </p:spPr>
        <p:txBody>
          <a:bodyPr wrap="square">
            <a:spAutoFit/>
          </a:bodyPr>
          <a:lstStyle/>
          <a:p>
            <a:pPr algn="r"/>
            <a:r>
              <a:rPr lang="ar-IQ" sz="2400" b="1" dirty="0">
                <a:solidFill>
                  <a:schemeClr val="tx2">
                    <a:lumMod val="10000"/>
                  </a:schemeClr>
                </a:solidFill>
                <a:latin typeface="Times New Roman" pitchFamily="18" charset="0"/>
                <a:cs typeface="Ali_K_Alwand" pitchFamily="2" charset="-78"/>
              </a:rPr>
              <a:t>هةريَمي كوردستان – عيَراق </a:t>
            </a:r>
            <a:br>
              <a:rPr lang="ar-IQ" sz="2400" b="1" dirty="0">
                <a:solidFill>
                  <a:schemeClr val="tx2">
                    <a:lumMod val="10000"/>
                  </a:schemeClr>
                </a:solidFill>
                <a:latin typeface="Times New Roman" pitchFamily="18" charset="0"/>
                <a:cs typeface="Ali_K_Alwand" pitchFamily="2" charset="-78"/>
              </a:rPr>
            </a:br>
            <a:r>
              <a:rPr lang="ar-IQ" sz="2400" b="1" dirty="0">
                <a:solidFill>
                  <a:schemeClr val="tx2">
                    <a:lumMod val="10000"/>
                  </a:schemeClr>
                </a:solidFill>
                <a:latin typeface="Times New Roman" pitchFamily="18" charset="0"/>
                <a:cs typeface="Ali_K_Alwand" pitchFamily="2" charset="-78"/>
              </a:rPr>
              <a:t>وةزارةتي خويَندني بالَاو تويَذينةوةى زانستي </a:t>
            </a:r>
            <a:br>
              <a:rPr lang="ar-IQ" sz="2400" b="1" dirty="0">
                <a:solidFill>
                  <a:schemeClr val="tx2">
                    <a:lumMod val="10000"/>
                  </a:schemeClr>
                </a:solidFill>
                <a:latin typeface="Times New Roman" pitchFamily="18" charset="0"/>
                <a:cs typeface="Ali_K_Alwand" pitchFamily="2" charset="-78"/>
              </a:rPr>
            </a:br>
            <a:r>
              <a:rPr lang="ar-IQ" sz="2400" b="1" dirty="0">
                <a:solidFill>
                  <a:schemeClr val="tx2">
                    <a:lumMod val="10000"/>
                  </a:schemeClr>
                </a:solidFill>
                <a:latin typeface="Times New Roman" pitchFamily="18" charset="0"/>
                <a:cs typeface="Ali_K_Alwand" pitchFamily="2" charset="-78"/>
              </a:rPr>
              <a:t>زانكؤي سةلاحةددين - هةوليَر</a:t>
            </a:r>
            <a:br>
              <a:rPr lang="ar-IQ" sz="2400" b="1" dirty="0">
                <a:solidFill>
                  <a:schemeClr val="tx2">
                    <a:lumMod val="10000"/>
                  </a:schemeClr>
                </a:solidFill>
                <a:latin typeface="Times New Roman" pitchFamily="18" charset="0"/>
                <a:cs typeface="Ali_K_Alwand" pitchFamily="2" charset="-78"/>
              </a:rPr>
            </a:br>
            <a:r>
              <a:rPr lang="ar-IQ" sz="2400" b="1" dirty="0">
                <a:solidFill>
                  <a:schemeClr val="tx2">
                    <a:lumMod val="10000"/>
                  </a:schemeClr>
                </a:solidFill>
                <a:latin typeface="Times New Roman" pitchFamily="18" charset="0"/>
                <a:cs typeface="Ali_K_Alwand" pitchFamily="2" charset="-78"/>
              </a:rPr>
              <a:t>كؤليَذي ثةروةردةى بنةرِةتي</a:t>
            </a:r>
            <a:br>
              <a:rPr lang="ar-IQ" sz="2400" b="1" dirty="0">
                <a:solidFill>
                  <a:schemeClr val="tx2">
                    <a:lumMod val="10000"/>
                  </a:schemeClr>
                </a:solidFill>
                <a:latin typeface="Times New Roman" pitchFamily="18" charset="0"/>
                <a:cs typeface="Ali_K_Alwand" pitchFamily="2" charset="-78"/>
              </a:rPr>
            </a:br>
            <a:r>
              <a:rPr lang="ar-IQ" sz="2400" b="1" dirty="0">
                <a:solidFill>
                  <a:schemeClr val="tx2">
                    <a:lumMod val="10000"/>
                  </a:schemeClr>
                </a:solidFill>
                <a:latin typeface="Times New Roman" pitchFamily="18" charset="0"/>
                <a:cs typeface="Ali_K_Alwand" pitchFamily="2" charset="-78"/>
              </a:rPr>
              <a:t>بةشي ماتماتيك</a:t>
            </a:r>
            <a:endParaRPr lang="ar-JO" sz="2400" b="1" dirty="0">
              <a:solidFill>
                <a:schemeClr val="tx2">
                  <a:lumMod val="10000"/>
                </a:schemeClr>
              </a:solidFill>
              <a:latin typeface="Times New Roman" pitchFamily="18" charset="0"/>
              <a:cs typeface="Ali_K_Alwand" pitchFamily="2" charset="-78"/>
            </a:endParaRPr>
          </a:p>
          <a:p>
            <a:pPr algn="r"/>
            <a:r>
              <a:rPr lang="ar-IQ" sz="2400" b="1" dirty="0">
                <a:solidFill>
                  <a:schemeClr val="tx2">
                    <a:lumMod val="10000"/>
                  </a:schemeClr>
                </a:solidFill>
                <a:latin typeface="Times New Roman" pitchFamily="18" charset="0"/>
                <a:cs typeface="Ali_K_Alwand" pitchFamily="2" charset="-78"/>
              </a:rPr>
              <a:t>قؤناغى دووةم</a:t>
            </a:r>
            <a:br>
              <a:rPr lang="ar-IQ" dirty="0">
                <a:solidFill>
                  <a:schemeClr val="accent1">
                    <a:lumMod val="75000"/>
                  </a:schemeClr>
                </a:solidFill>
                <a:cs typeface="Ali-A-Traditional" pitchFamily="2" charset="-78"/>
              </a:rPr>
            </a:br>
            <a:endParaRPr lang="ar-IQ" dirty="0"/>
          </a:p>
        </p:txBody>
      </p:sp>
      <p:sp>
        <p:nvSpPr>
          <p:cNvPr id="7" name="TextBox 1">
            <a:extLst>
              <a:ext uri="{FF2B5EF4-FFF2-40B4-BE49-F238E27FC236}">
                <a16:creationId xmlns:a16="http://schemas.microsoft.com/office/drawing/2014/main" id="{8B2408C0-5396-4027-B999-A026BE73B285}"/>
              </a:ext>
            </a:extLst>
          </p:cNvPr>
          <p:cNvSpPr txBox="1">
            <a:spLocks noChangeArrowheads="1"/>
          </p:cNvSpPr>
          <p:nvPr/>
        </p:nvSpPr>
        <p:spPr bwMode="auto">
          <a:xfrm>
            <a:off x="1142976" y="2428868"/>
            <a:ext cx="7326313" cy="73866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IQ" sz="4200" b="1" dirty="0">
                <a:solidFill>
                  <a:srgbClr val="C00000"/>
                </a:solidFill>
                <a:cs typeface="Ali_K_Alwand" pitchFamily="2" charset="-78"/>
              </a:rPr>
              <a:t>دةروونزانى ثةروةردةيى</a:t>
            </a:r>
            <a:endParaRPr lang="en-US" sz="4200" b="1" dirty="0">
              <a:solidFill>
                <a:srgbClr val="C00000"/>
              </a:solidFill>
              <a:cs typeface="Ali_K_Alwand" pitchFamily="2" charset="-78"/>
            </a:endParaRPr>
          </a:p>
        </p:txBody>
      </p:sp>
      <p:sp>
        <p:nvSpPr>
          <p:cNvPr id="8" name="TextBox 1">
            <a:extLst>
              <a:ext uri="{FF2B5EF4-FFF2-40B4-BE49-F238E27FC236}">
                <a16:creationId xmlns:a16="http://schemas.microsoft.com/office/drawing/2014/main" id="{2A670A4E-FD0A-48D7-A35A-C7653EA541D4}"/>
              </a:ext>
            </a:extLst>
          </p:cNvPr>
          <p:cNvSpPr txBox="1">
            <a:spLocks noChangeArrowheads="1"/>
          </p:cNvSpPr>
          <p:nvPr/>
        </p:nvSpPr>
        <p:spPr bwMode="auto">
          <a:xfrm>
            <a:off x="928662" y="3429000"/>
            <a:ext cx="7326313" cy="2308324"/>
          </a:xfrm>
          <a:prstGeom prst="rect">
            <a:avLst/>
          </a:prstGeom>
          <a:noFill/>
          <a:ln w="9525">
            <a:noFill/>
            <a:miter lim="800000"/>
            <a:headEnd/>
            <a:tailEnd/>
          </a:ln>
        </p:spPr>
        <p:txBody>
          <a:bodyPr wrap="square">
            <a:spAutoFit/>
          </a:bodyPr>
          <a:ls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pPr algn="ctr"/>
            <a:r>
              <a:rPr lang="ar-OM" sz="3600" b="1" dirty="0">
                <a:solidFill>
                  <a:srgbClr val="C00000"/>
                </a:solidFill>
                <a:cs typeface="Ali_K_Alwand" pitchFamily="2" charset="-78"/>
              </a:rPr>
              <a:t>وا</a:t>
            </a:r>
            <a:r>
              <a:rPr lang="ar-IQ" sz="3600" b="1" dirty="0">
                <a:solidFill>
                  <a:srgbClr val="C00000"/>
                </a:solidFill>
                <a:cs typeface="Ali_K_Alwand" pitchFamily="2" charset="-78"/>
              </a:rPr>
              <a:t>نةى3</a:t>
            </a:r>
          </a:p>
          <a:p>
            <a:pPr algn="ctr"/>
            <a:r>
              <a:rPr lang="ar-IQ" sz="3600" b="1" dirty="0">
                <a:solidFill>
                  <a:srgbClr val="C00000"/>
                </a:solidFill>
                <a:cs typeface="Ali_K_Alwand" pitchFamily="2" charset="-78"/>
              </a:rPr>
              <a:t>سالَى خويَندن: 2022-2023</a:t>
            </a:r>
            <a:endParaRPr lang="en-US" sz="3600" b="1" dirty="0">
              <a:solidFill>
                <a:srgbClr val="C00000"/>
              </a:solidFill>
              <a:cs typeface="Ali_K_Alwand" pitchFamily="2" charset="-78"/>
            </a:endParaRPr>
          </a:p>
          <a:p>
            <a:pPr algn="ctr"/>
            <a:r>
              <a:rPr lang="ar-IQ" sz="3600" b="1" dirty="0">
                <a:solidFill>
                  <a:srgbClr val="C00000"/>
                </a:solidFill>
                <a:cs typeface="Ali_K_Alwand" pitchFamily="2" charset="-78"/>
              </a:rPr>
              <a:t> </a:t>
            </a:r>
          </a:p>
          <a:p>
            <a:pPr algn="ctr"/>
            <a:endParaRPr lang="en-US" sz="3600" b="1" dirty="0">
              <a:solidFill>
                <a:srgbClr val="C00000"/>
              </a:solidFill>
              <a:cs typeface="Ali_K_Alwand" pitchFamily="2" charset="-78"/>
            </a:endParaRPr>
          </a:p>
        </p:txBody>
      </p:sp>
    </p:spTree>
    <p:extLst>
      <p:ext uri="{BB962C8B-B14F-4D97-AF65-F5344CB8AC3E}">
        <p14:creationId xmlns:p14="http://schemas.microsoft.com/office/powerpoint/2010/main" val="3152304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77334" y="106016"/>
            <a:ext cx="8596668" cy="1113184"/>
          </a:xfrm>
        </p:spPr>
        <p:txBody>
          <a:bodyPr>
            <a:noAutofit/>
          </a:bodyPr>
          <a:lstStyle/>
          <a:p>
            <a:pPr algn="ctr" rtl="1" eaLnBrk="1" hangingPunct="1">
              <a:defRPr/>
            </a:pPr>
            <a:r>
              <a:rPr lang="ku-Arab-IQ" sz="4000" cap="all" dirty="0">
                <a:solidFill>
                  <a:srgbClr val="FF0000"/>
                </a:solidFill>
              </a:rPr>
              <a:t>ئەمەی خوارەوە ڕوونکردنەوەی ئەم پرۆسەیەیە:</a:t>
            </a:r>
            <a:endParaRPr lang="en-US" sz="3200" b="1" dirty="0">
              <a:solidFill>
                <a:srgbClr val="FF0000"/>
              </a:solidFill>
              <a:cs typeface="Ali_K_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476375"/>
            <a:ext cx="9206947" cy="5123208"/>
          </a:xfrm>
        </p:spPr>
        <p:txBody>
          <a:bodyPr>
            <a:noAutofit/>
          </a:bodyPr>
          <a:lstStyle/>
          <a:p>
            <a:pPr algn="just" rtl="1"/>
            <a:r>
              <a:rPr lang="ku-Arab-IQ" sz="2800" b="1" cap="all" dirty="0"/>
              <a:t>قۆناغی یەکەمی تاقیکردنەوەکە:</a:t>
            </a:r>
            <a:r>
              <a:rPr lang="ku-Arab-IQ" sz="2800" cap="all" dirty="0"/>
              <a:t> دەنگی زەنگ (ووروژێنەری بێلایەن) </a:t>
            </a:r>
            <a:r>
              <a:rPr lang="en-GB" sz="2800" cap="all" dirty="0">
                <a:sym typeface="Symbol" pitchFamily="2" charset="2"/>
              </a:rPr>
              <a:t></a:t>
            </a:r>
            <a:r>
              <a:rPr lang="en-GB" sz="2800" cap="all" dirty="0"/>
              <a:t> </a:t>
            </a:r>
            <a:r>
              <a:rPr lang="ku-Arab-IQ" sz="2800" cap="all" dirty="0"/>
              <a:t>نەبوونی وەڵامدانەوە</a:t>
            </a:r>
            <a:endParaRPr lang="en-GB" sz="2800" dirty="0"/>
          </a:p>
          <a:p>
            <a:pPr algn="just" rtl="1"/>
            <a:r>
              <a:rPr lang="ku-Arab-IQ" sz="2800" b="1" cap="all" dirty="0"/>
              <a:t>قۆناغی دووەمی تاقیکردنەوەکە</a:t>
            </a:r>
            <a:r>
              <a:rPr lang="ku-Arab-IQ" sz="2800" cap="all" dirty="0"/>
              <a:t>: دەنگی زەنگ (ووروژێنەری بێلایەن) </a:t>
            </a:r>
            <a:r>
              <a:rPr lang="en-GB" sz="2800" cap="all" dirty="0">
                <a:sym typeface="Symbol" pitchFamily="2" charset="2"/>
              </a:rPr>
              <a:t></a:t>
            </a:r>
            <a:r>
              <a:rPr lang="ku-Arab-IQ" sz="2800" cap="all" dirty="0"/>
              <a:t>خواردن (ووروژێنەری سروشتی) </a:t>
            </a:r>
            <a:r>
              <a:rPr lang="en-GB" sz="2800" cap="all" dirty="0">
                <a:sym typeface="Symbol" pitchFamily="2" charset="2"/>
              </a:rPr>
              <a:t></a:t>
            </a:r>
            <a:r>
              <a:rPr lang="ku-Arab-IQ" sz="2800" cap="all" dirty="0"/>
              <a:t> لیکڕژان (وەڵامدانەوەی سروشتی)  چەند جارێک ئەمەی دووبارەکردەوە </a:t>
            </a:r>
            <a:endParaRPr lang="en-GB" sz="2800" dirty="0"/>
          </a:p>
          <a:p>
            <a:pPr algn="just" rtl="1"/>
            <a:r>
              <a:rPr lang="ku-Arab-IQ" sz="2800" b="1" cap="all" dirty="0"/>
              <a:t>قۆناغی سێیەمی تاقیکردنەوەکە</a:t>
            </a:r>
            <a:r>
              <a:rPr lang="ku-Arab-IQ" sz="2800" cap="all" dirty="0"/>
              <a:t>: دەنگی زەنگ (ووروژێنەری مەرجی) </a:t>
            </a:r>
            <a:r>
              <a:rPr lang="en-GB" sz="2800" cap="all" dirty="0">
                <a:sym typeface="Symbol" pitchFamily="2" charset="2"/>
              </a:rPr>
              <a:t></a:t>
            </a:r>
            <a:r>
              <a:rPr lang="ku-Arab-IQ" sz="2800" cap="all" dirty="0"/>
              <a:t> لیکڕژان (وەڵامدانەوەی مەرجی)</a:t>
            </a:r>
            <a:endParaRPr lang="en-GB" sz="2800" dirty="0"/>
          </a:p>
        </p:txBody>
      </p:sp>
    </p:spTree>
    <p:extLst>
      <p:ext uri="{BB962C8B-B14F-4D97-AF65-F5344CB8AC3E}">
        <p14:creationId xmlns:p14="http://schemas.microsoft.com/office/powerpoint/2010/main" val="349650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77334" y="119270"/>
            <a:ext cx="8596668" cy="742121"/>
          </a:xfrm>
        </p:spPr>
        <p:txBody>
          <a:bodyPr>
            <a:noAutofit/>
          </a:bodyPr>
          <a:lstStyle/>
          <a:p>
            <a:pPr marL="0" lvl="0" indent="0" algn="just" rtl="1">
              <a:lnSpc>
                <a:spcPct val="150000"/>
              </a:lnSpc>
              <a:buNone/>
            </a:pPr>
            <a:r>
              <a:rPr lang="ar-IQ" sz="3200" dirty="0">
                <a:cs typeface="Ali_K_Samik" pitchFamily="2" charset="-78"/>
              </a:rPr>
              <a:t> </a:t>
            </a:r>
            <a:r>
              <a:rPr lang="ku-Arab-IQ" sz="2400" b="1" dirty="0">
                <a:solidFill>
                  <a:srgbClr val="FF0000"/>
                </a:solidFill>
              </a:rPr>
              <a:t>چەمکە سەرەکیەکانی تیۆری مەرجی کلاسیکی:</a:t>
            </a:r>
            <a:endParaRPr lang="en-US" sz="2400" dirty="0">
              <a:solidFill>
                <a:srgbClr val="FF0000"/>
              </a:solidFill>
              <a:cs typeface="Ali_K_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993913"/>
            <a:ext cx="9236764" cy="5605669"/>
          </a:xfrm>
        </p:spPr>
        <p:txBody>
          <a:bodyPr>
            <a:noAutofit/>
          </a:bodyPr>
          <a:lstStyle/>
          <a:p>
            <a:pPr lvl="0" algn="just" rtl="1"/>
            <a:r>
              <a:rPr lang="ku-Arab-IQ" sz="2800" b="1" dirty="0"/>
              <a:t>ووروژێنەری سروشتی یان بێ مەرج: </a:t>
            </a:r>
            <a:r>
              <a:rPr lang="en-GB" sz="2800" b="1" dirty="0"/>
              <a:t>(Unconditioned stimulus)</a:t>
            </a:r>
            <a:r>
              <a:rPr lang="ku-Arab-IQ" sz="2800" b="1" dirty="0"/>
              <a:t>:</a:t>
            </a:r>
            <a:endParaRPr lang="en-GB" sz="2800" dirty="0"/>
          </a:p>
          <a:p>
            <a:pPr algn="just" rtl="1"/>
            <a:r>
              <a:rPr lang="ku-Arab-IQ" sz="2800" dirty="0"/>
              <a:t>بریتییە لە هەر ڕووداوێک یان ووروژێنەرێک کە تاک بە شێوەیەکی نائیرادی وەڵامدانەوەی بۆ دەکات، واتا تاک پێویستی بەوە نییە فێربێت چۆن وەڵامدانەوەی بۆ بکات بەڵکو بەشێوەیکی سروشتی وەڵامدانەوەکە دەکات. بۆ نموونە خواردن دەبێتە هۆی لییکهاتنەوەی گیانەوەر</a:t>
            </a:r>
            <a:r>
              <a:rPr lang="ar-OM" sz="2800" dirty="0"/>
              <a:t>.</a:t>
            </a:r>
            <a:endParaRPr lang="en-GB" sz="2800" dirty="0"/>
          </a:p>
          <a:p>
            <a:pPr lvl="0" algn="just" rtl="1"/>
            <a:r>
              <a:rPr lang="ku-Arab-IQ" sz="2800" b="1" dirty="0"/>
              <a:t>ووروژێنەری بێلایەن:</a:t>
            </a:r>
            <a:r>
              <a:rPr lang="ku-Arab-IQ" sz="2800" dirty="0"/>
              <a:t> ئەو ووروژێنەرەیە یان ڕووداوەیە کە کاریگەری ناکاتە سەر ڕەفتاری تاک ، بەڵام  دەکرێت تاک وەڵامدانەوەی بۆ بکات بە پێی بنەمای هاوپەیوەستبوون. </a:t>
            </a:r>
            <a:endParaRPr lang="en-GB" sz="2800" dirty="0"/>
          </a:p>
          <a:p>
            <a:pPr marL="0" lvl="0" indent="0" algn="just" rtl="1">
              <a:lnSpc>
                <a:spcPct val="150000"/>
              </a:lnSpc>
              <a:buNone/>
            </a:pPr>
            <a:endParaRPr lang="en-US" sz="2600" dirty="0">
              <a:cs typeface="Ali_K_Samik" pitchFamily="2" charset="-78"/>
            </a:endParaRPr>
          </a:p>
        </p:txBody>
      </p:sp>
    </p:spTree>
    <p:extLst>
      <p:ext uri="{BB962C8B-B14F-4D97-AF65-F5344CB8AC3E}">
        <p14:creationId xmlns:p14="http://schemas.microsoft.com/office/powerpoint/2010/main" val="309489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2B4B-3E7C-47FE-BC00-1C72E40A2C9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CC1C7EE-0E24-4FA2-8DE5-53C5FBDA9E6B}"/>
              </a:ext>
            </a:extLst>
          </p:cNvPr>
          <p:cNvSpPr>
            <a:spLocks noGrp="1"/>
          </p:cNvSpPr>
          <p:nvPr>
            <p:ph idx="1"/>
          </p:nvPr>
        </p:nvSpPr>
        <p:spPr>
          <a:xfrm>
            <a:off x="677334" y="1930400"/>
            <a:ext cx="8596668" cy="4317999"/>
          </a:xfrm>
        </p:spPr>
        <p:txBody>
          <a:bodyPr>
            <a:noAutofit/>
          </a:bodyPr>
          <a:lstStyle/>
          <a:p>
            <a:pPr marL="0" indent="0" algn="just" rtl="1">
              <a:buNone/>
            </a:pPr>
            <a:r>
              <a:rPr lang="ku-Arab-IQ" sz="2000" b="1" dirty="0"/>
              <a:t>ووروژێنەری مەرجدار </a:t>
            </a:r>
            <a:r>
              <a:rPr lang="ku-Arab-IQ" sz="2000" dirty="0"/>
              <a:t>: ئەو وروژێنەرەیە کە بێلایەنە و دەتوانێ ببێتە هۆی ووروژاندنی وەڵامدانەوەیەکی مەرجدارانە، ئەوەش لەئەنجامی هاوپەیوەستبوونی بەوروژێنەرێکی سروشتی، واتا خەسڵەتی ئەو وروژێنەرە سروشتییە وەردەگرێ.</a:t>
            </a:r>
            <a:endParaRPr lang="ar-OM" sz="2000" dirty="0"/>
          </a:p>
          <a:p>
            <a:pPr marL="0" indent="0" algn="r" rtl="1">
              <a:buNone/>
            </a:pPr>
            <a:endParaRPr lang="ar-OM" sz="2000" dirty="0"/>
          </a:p>
          <a:p>
            <a:pPr lvl="0" algn="just" rtl="1"/>
            <a:r>
              <a:rPr lang="ku-Arab-IQ" sz="2000" b="1" dirty="0"/>
              <a:t>وەڵامدانەوەی سروشتی (نامەرجدار</a:t>
            </a:r>
            <a:r>
              <a:rPr lang="ar-OM" sz="2000" b="1" dirty="0"/>
              <a:t>)</a:t>
            </a:r>
            <a:r>
              <a:rPr lang="ku-Arab-IQ" sz="2000" b="1" dirty="0"/>
              <a:t> </a:t>
            </a:r>
            <a:r>
              <a:rPr lang="ku-Arab-IQ" sz="2000" dirty="0"/>
              <a:t>: بریتییە لە وەڵامدانەوەی سروشتی نائیرادیی کە بوونەوەر لە بەرانبەر وروژێنەرێکی سروشتیدا دەینوێنێ کە پێویستی بە فێربوون نییە.</a:t>
            </a:r>
            <a:endParaRPr lang="en-GB" sz="2000" dirty="0"/>
          </a:p>
          <a:p>
            <a:pPr lvl="0" algn="just" rtl="1"/>
            <a:r>
              <a:rPr lang="ku-Arab-IQ" sz="2000" b="1" dirty="0"/>
              <a:t>وەڵامدانەوەی مەرجدار :</a:t>
            </a:r>
            <a:r>
              <a:rPr lang="ku-Arab-IQ" sz="2000" dirty="0"/>
              <a:t> بریتییە لە وەڵامدانەوەی سروشتی کە بوونەوەری زیندوو فێردەبێ لە هەمبەر وروژێنەرێکی مەرجداردا بینونێ. ئەوەش لە ئەنجامی لکاندنی بە وروژێنەرە سروشتییەکەی کە دەیهێنێتە کایەوە. </a:t>
            </a:r>
            <a:endParaRPr lang="en-GB" sz="2000" dirty="0"/>
          </a:p>
          <a:p>
            <a:pPr marL="0" indent="0" algn="r" rtl="1">
              <a:buNone/>
            </a:pPr>
            <a:endParaRPr lang="en-US" sz="2000" dirty="0"/>
          </a:p>
        </p:txBody>
      </p:sp>
    </p:spTree>
    <p:extLst>
      <p:ext uri="{BB962C8B-B14F-4D97-AF65-F5344CB8AC3E}">
        <p14:creationId xmlns:p14="http://schemas.microsoft.com/office/powerpoint/2010/main" val="2725922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CD555-C32E-41DF-9BC1-2015C4F13C58}"/>
              </a:ext>
            </a:extLst>
          </p:cNvPr>
          <p:cNvSpPr>
            <a:spLocks noGrp="1"/>
          </p:cNvSpPr>
          <p:nvPr>
            <p:ph type="title"/>
          </p:nvPr>
        </p:nvSpPr>
        <p:spPr/>
        <p:txBody>
          <a:bodyPr/>
          <a:lstStyle/>
          <a:p>
            <a:pPr algn="ctr"/>
            <a:r>
              <a:rPr lang="ar-IQ" dirty="0">
                <a:solidFill>
                  <a:srgbClr val="FF0000"/>
                </a:solidFill>
                <a:cs typeface="Ali_K_Samik" pitchFamily="2" charset="-78"/>
              </a:rPr>
              <a:t>ياساكانى فيَربوونى مةرجي</a:t>
            </a:r>
            <a:endParaRPr lang="en-US" dirty="0">
              <a:solidFill>
                <a:srgbClr val="FF0000"/>
              </a:solidFill>
              <a:cs typeface="Ali_K_Samik" pitchFamily="2" charset="-78"/>
            </a:endParaRPr>
          </a:p>
        </p:txBody>
      </p:sp>
      <p:sp>
        <p:nvSpPr>
          <p:cNvPr id="3" name="Content Placeholder 2">
            <a:extLst>
              <a:ext uri="{FF2B5EF4-FFF2-40B4-BE49-F238E27FC236}">
                <a16:creationId xmlns:a16="http://schemas.microsoft.com/office/drawing/2014/main" id="{228E8BED-73C7-4F20-812D-E4E648B6931A}"/>
              </a:ext>
            </a:extLst>
          </p:cNvPr>
          <p:cNvSpPr>
            <a:spLocks noGrp="1"/>
          </p:cNvSpPr>
          <p:nvPr>
            <p:ph idx="1"/>
          </p:nvPr>
        </p:nvSpPr>
        <p:spPr/>
        <p:txBody>
          <a:bodyPr>
            <a:normAutofit/>
          </a:bodyPr>
          <a:lstStyle/>
          <a:p>
            <a:pPr marL="0" indent="0" algn="r" rtl="1">
              <a:buNone/>
            </a:pPr>
            <a:r>
              <a:rPr lang="ar-IQ" sz="3200" dirty="0">
                <a:solidFill>
                  <a:srgbClr val="FF0000"/>
                </a:solidFill>
                <a:cs typeface="Ali_K_Samik" pitchFamily="2" charset="-78"/>
              </a:rPr>
              <a:t>1- ياساي يةكجار:</a:t>
            </a:r>
          </a:p>
          <a:p>
            <a:pPr marL="0" indent="0" algn="just" rtl="1">
              <a:buNone/>
            </a:pPr>
            <a:r>
              <a:rPr lang="ar-IQ" sz="2800" dirty="0">
                <a:solidFill>
                  <a:schemeClr val="tx1"/>
                </a:solidFill>
                <a:cs typeface="Ali_K_Samik" pitchFamily="2" charset="-78"/>
              </a:rPr>
              <a:t>بافلؤف لة تاقيكردنةوةكان ووروذيَنةرى سروشتى و مةرجي بة </a:t>
            </a:r>
            <a:r>
              <a:rPr lang="ar-IQ" sz="2800" u="sng" dirty="0">
                <a:solidFill>
                  <a:srgbClr val="FF0000"/>
                </a:solidFill>
                <a:cs typeface="Ali_K_Samik" pitchFamily="2" charset="-78"/>
              </a:rPr>
              <a:t>ضةند جار </a:t>
            </a:r>
            <a:r>
              <a:rPr lang="ar-IQ" sz="2800" dirty="0">
                <a:solidFill>
                  <a:schemeClr val="tx1"/>
                </a:solidFill>
                <a:cs typeface="Ali_K_Samik" pitchFamily="2" charset="-78"/>
              </a:rPr>
              <a:t>دةخستة رِوو بؤ ئةوةى فيَربوونى مةرجى رووبدات ، بةلآم بؤى دةركةوت هةنديَ جار وةلآم دانةوةى مةرجى روودةدات ، </a:t>
            </a:r>
            <a:r>
              <a:rPr lang="ar-IQ" sz="2800" u="sng" dirty="0">
                <a:solidFill>
                  <a:srgbClr val="FF0000"/>
                </a:solidFill>
                <a:cs typeface="Ali_K_Samik" pitchFamily="2" charset="-78"/>
              </a:rPr>
              <a:t>بةيةكجار</a:t>
            </a:r>
            <a:r>
              <a:rPr lang="ar-IQ" sz="2800" dirty="0">
                <a:solidFill>
                  <a:schemeClr val="tx1"/>
                </a:solidFill>
                <a:cs typeface="Ali_K_Samik" pitchFamily="2" charset="-78"/>
              </a:rPr>
              <a:t> لةكاتى روودانى بة هاوشانى لةطةلَ ووروذيَنةرى سروشتى ، بة تايبةتى كاتىَ ئةم ووروذيَنةرة هةلَضوونيَكى تووندى لةطةلَدابيَت.( بؤ نموونة ئةو مندالَةى دةستى بة ئاطر دة سووتيَت هةرشتيَك ببينيَت سةرضاوةى ئاطر بيَت ليَي دةترسيَت .</a:t>
            </a:r>
            <a:endParaRPr lang="en-US" sz="2800" dirty="0">
              <a:solidFill>
                <a:schemeClr val="tx1"/>
              </a:solidFill>
              <a:cs typeface="Ali_K_Samik" pitchFamily="2" charset="-78"/>
            </a:endParaRPr>
          </a:p>
        </p:txBody>
      </p:sp>
    </p:spTree>
    <p:extLst>
      <p:ext uri="{BB962C8B-B14F-4D97-AF65-F5344CB8AC3E}">
        <p14:creationId xmlns:p14="http://schemas.microsoft.com/office/powerpoint/2010/main" val="757407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7B112-AD18-4FEF-A62C-79CC8D61E2DC}"/>
              </a:ext>
            </a:extLst>
          </p:cNvPr>
          <p:cNvSpPr>
            <a:spLocks noGrp="1"/>
          </p:cNvSpPr>
          <p:nvPr>
            <p:ph type="title"/>
          </p:nvPr>
        </p:nvSpPr>
        <p:spPr/>
        <p:txBody>
          <a:bodyPr/>
          <a:lstStyle/>
          <a:p>
            <a:pPr algn="ctr"/>
            <a:r>
              <a:rPr lang="ar-IQ" dirty="0">
                <a:solidFill>
                  <a:srgbClr val="FF0000"/>
                </a:solidFill>
                <a:cs typeface="Ali_K_Samik" pitchFamily="2" charset="-78"/>
              </a:rPr>
              <a:t>ياساكانى فيَربوونى مةرجي</a:t>
            </a:r>
            <a:endParaRPr lang="en-US" dirty="0"/>
          </a:p>
        </p:txBody>
      </p:sp>
      <p:sp>
        <p:nvSpPr>
          <p:cNvPr id="3" name="Content Placeholder 2">
            <a:extLst>
              <a:ext uri="{FF2B5EF4-FFF2-40B4-BE49-F238E27FC236}">
                <a16:creationId xmlns:a16="http://schemas.microsoft.com/office/drawing/2014/main" id="{D76D12CC-4517-4A2A-98A3-1B8FF4DAC27C}"/>
              </a:ext>
            </a:extLst>
          </p:cNvPr>
          <p:cNvSpPr>
            <a:spLocks noGrp="1"/>
          </p:cNvSpPr>
          <p:nvPr>
            <p:ph idx="1"/>
          </p:nvPr>
        </p:nvSpPr>
        <p:spPr/>
        <p:txBody>
          <a:bodyPr>
            <a:normAutofit/>
          </a:bodyPr>
          <a:lstStyle/>
          <a:p>
            <a:pPr marL="0" indent="0" algn="r" rtl="1">
              <a:buNone/>
            </a:pPr>
            <a:r>
              <a:rPr lang="ar-IQ" sz="3200" dirty="0">
                <a:solidFill>
                  <a:srgbClr val="FF0000"/>
                </a:solidFill>
                <a:cs typeface="Ali_K_Samik" pitchFamily="2" charset="-78"/>
              </a:rPr>
              <a:t>2- ياساى ثالَثشتي:</a:t>
            </a:r>
          </a:p>
          <a:p>
            <a:pPr marL="0" indent="0" algn="just" rtl="1">
              <a:buNone/>
            </a:pPr>
            <a:r>
              <a:rPr lang="ar-IQ" sz="2800" dirty="0">
                <a:cs typeface="Ali_K_Samik" pitchFamily="2" charset="-78"/>
              </a:rPr>
              <a:t>ثالَثشتي ثةيوةندى نيَوان ووروذيَنةرى سروشتى و مةرجي بةهيَز دةكات ، وةهةرضةندة ئةم ثةيوةندية بةهيَزبيَت تاك هةولَدةدات ئةم وةلآمدانةوة فيَر بيَت و وةرى بطريَت  بؤ نموونة ( لة تاقيكردنةوةى بافلؤف بوونى خواردن لة دواى زةنطةكة واى كرد وةلآمدانةوةى سةطةكة بؤ زةنطةكة بةهيَزتربيَت)</a:t>
            </a:r>
          </a:p>
          <a:p>
            <a:pPr marL="0" indent="0" algn="r" rtl="1">
              <a:buNone/>
            </a:pPr>
            <a:endParaRPr lang="en-US" sz="2800" dirty="0">
              <a:cs typeface="Ali_K_Samik" pitchFamily="2" charset="-78"/>
            </a:endParaRPr>
          </a:p>
        </p:txBody>
      </p:sp>
    </p:spTree>
    <p:extLst>
      <p:ext uri="{BB962C8B-B14F-4D97-AF65-F5344CB8AC3E}">
        <p14:creationId xmlns:p14="http://schemas.microsoft.com/office/powerpoint/2010/main" val="3062488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49000-8FF5-43AF-901D-911C80B150B7}"/>
              </a:ext>
            </a:extLst>
          </p:cNvPr>
          <p:cNvSpPr>
            <a:spLocks noGrp="1"/>
          </p:cNvSpPr>
          <p:nvPr>
            <p:ph type="title"/>
          </p:nvPr>
        </p:nvSpPr>
        <p:spPr/>
        <p:txBody>
          <a:bodyPr/>
          <a:lstStyle/>
          <a:p>
            <a:pPr algn="ctr"/>
            <a:r>
              <a:rPr lang="ar-IQ" dirty="0">
                <a:solidFill>
                  <a:srgbClr val="FF0000"/>
                </a:solidFill>
                <a:cs typeface="Ali_K_Samik" pitchFamily="2" charset="-78"/>
              </a:rPr>
              <a:t>ياساكانى فيَربوونى مةرجي</a:t>
            </a:r>
            <a:endParaRPr lang="en-US" dirty="0"/>
          </a:p>
        </p:txBody>
      </p:sp>
      <p:sp>
        <p:nvSpPr>
          <p:cNvPr id="3" name="Content Placeholder 2">
            <a:extLst>
              <a:ext uri="{FF2B5EF4-FFF2-40B4-BE49-F238E27FC236}">
                <a16:creationId xmlns:a16="http://schemas.microsoft.com/office/drawing/2014/main" id="{545A6C34-1289-4BAF-8F69-E2E6BE586925}"/>
              </a:ext>
            </a:extLst>
          </p:cNvPr>
          <p:cNvSpPr>
            <a:spLocks noGrp="1"/>
          </p:cNvSpPr>
          <p:nvPr>
            <p:ph idx="1"/>
          </p:nvPr>
        </p:nvSpPr>
        <p:spPr/>
        <p:txBody>
          <a:bodyPr>
            <a:normAutofit/>
          </a:bodyPr>
          <a:lstStyle/>
          <a:p>
            <a:pPr marL="0" indent="0" algn="just" rtl="1">
              <a:buNone/>
            </a:pPr>
            <a:r>
              <a:rPr lang="ar-IQ" sz="3200" dirty="0">
                <a:solidFill>
                  <a:srgbClr val="FF0000"/>
                </a:solidFill>
                <a:cs typeface="Ali_K_Samik" pitchFamily="2" charset="-78"/>
              </a:rPr>
              <a:t>3- ياساي نةمان (كوذانةوة):</a:t>
            </a:r>
          </a:p>
          <a:p>
            <a:pPr marL="0" indent="0" algn="just" rtl="1">
              <a:buNone/>
            </a:pPr>
            <a:r>
              <a:rPr lang="ar-IQ" sz="2800" dirty="0">
                <a:cs typeface="Ali_K_Samik" pitchFamily="2" charset="-78"/>
              </a:rPr>
              <a:t>ئةم ياسايةية ثيَضةوانةى ياساي ثالَثشتي ية واتة ئةطةر هات ووروذيَنةرى مةرجى بةردةوام دةركةوت بة بيَ ئةوةى ووروذيَنةرى سروشتى لة دوا دابيَت ئةوا وةلامدانةوة بؤ ووروذيَنةرى مةرجى ناميَنيَت و دةكوذيَتةوة . بؤنموونة (ئةطةر مامؤستا بةردةوام هةرِةشة لة قوتابي بكات بة سزادانى بةلاَم هيض سزاى نةدات ئةوا قوتابي هيض بةهايةك بؤ هةرةشةكانى مامؤستا دانانيَت).</a:t>
            </a:r>
            <a:endParaRPr lang="en-US" sz="2800" dirty="0">
              <a:cs typeface="Ali_K_Samik" pitchFamily="2" charset="-78"/>
            </a:endParaRPr>
          </a:p>
        </p:txBody>
      </p:sp>
    </p:spTree>
    <p:extLst>
      <p:ext uri="{BB962C8B-B14F-4D97-AF65-F5344CB8AC3E}">
        <p14:creationId xmlns:p14="http://schemas.microsoft.com/office/powerpoint/2010/main" val="3397534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C52DB-C5F3-4206-AC6F-3927B0A0C1AE}"/>
              </a:ext>
            </a:extLst>
          </p:cNvPr>
          <p:cNvSpPr>
            <a:spLocks noGrp="1"/>
          </p:cNvSpPr>
          <p:nvPr>
            <p:ph type="title"/>
          </p:nvPr>
        </p:nvSpPr>
        <p:spPr/>
        <p:txBody>
          <a:bodyPr/>
          <a:lstStyle/>
          <a:p>
            <a:pPr algn="ctr"/>
            <a:r>
              <a:rPr lang="ar-IQ" dirty="0">
                <a:solidFill>
                  <a:srgbClr val="FF0000"/>
                </a:solidFill>
                <a:cs typeface="Ali_K_Samik" pitchFamily="2" charset="-78"/>
              </a:rPr>
              <a:t>ياساكانى فيَربوونى مةرجي</a:t>
            </a:r>
            <a:endParaRPr lang="en-US" dirty="0"/>
          </a:p>
        </p:txBody>
      </p:sp>
      <p:sp>
        <p:nvSpPr>
          <p:cNvPr id="3" name="Content Placeholder 2">
            <a:extLst>
              <a:ext uri="{FF2B5EF4-FFF2-40B4-BE49-F238E27FC236}">
                <a16:creationId xmlns:a16="http://schemas.microsoft.com/office/drawing/2014/main" id="{2F906AF7-8AE5-4403-A83F-89FB3B979483}"/>
              </a:ext>
            </a:extLst>
          </p:cNvPr>
          <p:cNvSpPr>
            <a:spLocks noGrp="1"/>
          </p:cNvSpPr>
          <p:nvPr>
            <p:ph idx="1"/>
          </p:nvPr>
        </p:nvSpPr>
        <p:spPr/>
        <p:txBody>
          <a:bodyPr>
            <a:normAutofit/>
          </a:bodyPr>
          <a:lstStyle/>
          <a:p>
            <a:pPr marL="0" indent="0" algn="just" rtl="1">
              <a:buNone/>
            </a:pPr>
            <a:r>
              <a:rPr lang="ar-IQ" sz="2800" dirty="0">
                <a:solidFill>
                  <a:srgbClr val="FF0000"/>
                </a:solidFill>
                <a:cs typeface="Ali_K_Samik" pitchFamily="2" charset="-78"/>
              </a:rPr>
              <a:t>4- ياساي طشتطيركردنى ووروذيَنةرةكان:</a:t>
            </a:r>
          </a:p>
          <a:p>
            <a:pPr marL="0" indent="0" algn="just" rtl="1">
              <a:buNone/>
            </a:pPr>
            <a:r>
              <a:rPr lang="ar-IQ" sz="2800" dirty="0">
                <a:cs typeface="Ali_K_Samik" pitchFamily="2" charset="-78"/>
              </a:rPr>
              <a:t>واتا بوونةوةر (مرظ يان ئاذةلَ) فيَرى وةلآمدانةوة بؤ ضةند ووروذيَنةريَك دةبيَت ئةطةر هاتوو ئةم ووروذيَنةرانة بةيةكةوة </a:t>
            </a:r>
            <a:r>
              <a:rPr lang="ar-IQ" sz="2800" dirty="0">
                <a:solidFill>
                  <a:srgbClr val="FF0000"/>
                </a:solidFill>
                <a:cs typeface="Ali_K_Samik" pitchFamily="2" charset="-78"/>
              </a:rPr>
              <a:t>بة هاوشانى </a:t>
            </a:r>
            <a:r>
              <a:rPr lang="ar-IQ" sz="2800" dirty="0">
                <a:cs typeface="Ali_K_Samik" pitchFamily="2" charset="-78"/>
              </a:rPr>
              <a:t>لةطةلَ يةكتر هاتن بؤ نموونة (ئةو مندالَةى لة لايةن ثزيشك دةرزى ليَدةدريَت لة هةموو كةسيَك دةترسيَت بةرطى سثي بثؤشيَت).</a:t>
            </a:r>
            <a:endParaRPr lang="en-US" sz="2800" dirty="0">
              <a:cs typeface="Ali_K_Samik" pitchFamily="2" charset="-78"/>
            </a:endParaRPr>
          </a:p>
        </p:txBody>
      </p:sp>
    </p:spTree>
    <p:extLst>
      <p:ext uri="{BB962C8B-B14F-4D97-AF65-F5344CB8AC3E}">
        <p14:creationId xmlns:p14="http://schemas.microsoft.com/office/powerpoint/2010/main" val="670078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1C4B2-BC1F-436C-A091-EBEFB49F6D21}"/>
              </a:ext>
            </a:extLst>
          </p:cNvPr>
          <p:cNvSpPr>
            <a:spLocks noGrp="1"/>
          </p:cNvSpPr>
          <p:nvPr>
            <p:ph type="title"/>
          </p:nvPr>
        </p:nvSpPr>
        <p:spPr/>
        <p:txBody>
          <a:bodyPr/>
          <a:lstStyle/>
          <a:p>
            <a:pPr algn="ctr"/>
            <a:r>
              <a:rPr lang="ar-IQ" dirty="0">
                <a:solidFill>
                  <a:srgbClr val="FF0000"/>
                </a:solidFill>
                <a:cs typeface="Ali_K_Samik" pitchFamily="2" charset="-78"/>
              </a:rPr>
              <a:t>ياساكانى فيَربوونى مةرجي</a:t>
            </a:r>
            <a:endParaRPr lang="en-US" dirty="0"/>
          </a:p>
        </p:txBody>
      </p:sp>
      <p:sp>
        <p:nvSpPr>
          <p:cNvPr id="3" name="Content Placeholder 2">
            <a:extLst>
              <a:ext uri="{FF2B5EF4-FFF2-40B4-BE49-F238E27FC236}">
                <a16:creationId xmlns:a16="http://schemas.microsoft.com/office/drawing/2014/main" id="{0AFDFF6D-F3DF-4CEB-883F-64705CB06B30}"/>
              </a:ext>
            </a:extLst>
          </p:cNvPr>
          <p:cNvSpPr>
            <a:spLocks noGrp="1"/>
          </p:cNvSpPr>
          <p:nvPr>
            <p:ph idx="1"/>
          </p:nvPr>
        </p:nvSpPr>
        <p:spPr/>
        <p:txBody>
          <a:bodyPr>
            <a:normAutofit/>
          </a:bodyPr>
          <a:lstStyle/>
          <a:p>
            <a:pPr marL="0" indent="0" algn="just" rtl="1">
              <a:buNone/>
            </a:pPr>
            <a:r>
              <a:rPr lang="ar-IQ" sz="3200" dirty="0">
                <a:solidFill>
                  <a:srgbClr val="FF0000"/>
                </a:solidFill>
                <a:cs typeface="Ali_K_Samik" pitchFamily="2" charset="-78"/>
              </a:rPr>
              <a:t>5- ياساي جياكارى:</a:t>
            </a:r>
          </a:p>
          <a:p>
            <a:pPr marL="0" indent="0" algn="just" rtl="1">
              <a:buNone/>
            </a:pPr>
            <a:r>
              <a:rPr lang="ar-IQ" sz="2800" dirty="0">
                <a:cs typeface="Ali_K_Samik" pitchFamily="2" charset="-78"/>
              </a:rPr>
              <a:t>واتة بوونةوةر (مرؤظ يان ئاذةلَ ) فيَرى جياكارى لة وةلآمدانةوةكانى بؤ ووروذيَنةر دةبيَت ئةطةر هات ئةم ووروذيَنةرة ثالَثشتى نةبوو ، لة تاقيكردنةوةكةى بافلؤف بيني سةطةكان وةلآمدانةوةيان </a:t>
            </a:r>
            <a:r>
              <a:rPr lang="ar-IQ" sz="2800" dirty="0">
                <a:solidFill>
                  <a:srgbClr val="FF0000"/>
                </a:solidFill>
                <a:cs typeface="Ali_K_Samik" pitchFamily="2" charset="-78"/>
              </a:rPr>
              <a:t>بؤ دةنطةكان </a:t>
            </a:r>
            <a:r>
              <a:rPr lang="ar-IQ" sz="2800" dirty="0">
                <a:cs typeface="Ali_K_Samik" pitchFamily="2" charset="-78"/>
              </a:rPr>
              <a:t>ناميَنيَت تةنها ئةو دةنطانة نةبيَت كة خواردنى بة دوا دا ديَت واتة  سةطةكان لة تاقيكردنةوةكةى بافلؤف فيَرى جياكردنةوةى دةنطةكان بوون.</a:t>
            </a:r>
            <a:endParaRPr lang="en-US" sz="2800" dirty="0">
              <a:cs typeface="Ali_K_Samik" pitchFamily="2" charset="-78"/>
            </a:endParaRPr>
          </a:p>
        </p:txBody>
      </p:sp>
    </p:spTree>
    <p:extLst>
      <p:ext uri="{BB962C8B-B14F-4D97-AF65-F5344CB8AC3E}">
        <p14:creationId xmlns:p14="http://schemas.microsoft.com/office/powerpoint/2010/main" val="3266563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2C4B2-39E3-48E1-B660-9F281DF96727}"/>
              </a:ext>
            </a:extLst>
          </p:cNvPr>
          <p:cNvSpPr>
            <a:spLocks noGrp="1"/>
          </p:cNvSpPr>
          <p:nvPr>
            <p:ph type="title"/>
          </p:nvPr>
        </p:nvSpPr>
        <p:spPr/>
        <p:txBody>
          <a:bodyPr/>
          <a:lstStyle/>
          <a:p>
            <a:pPr algn="ctr"/>
            <a:r>
              <a:rPr lang="ar-IQ" dirty="0">
                <a:solidFill>
                  <a:srgbClr val="FF0000"/>
                </a:solidFill>
                <a:cs typeface="Ali_K_Samik" pitchFamily="2" charset="-78"/>
              </a:rPr>
              <a:t>ياساكانى فيَربوونى مةرجي</a:t>
            </a:r>
            <a:endParaRPr lang="en-US" dirty="0"/>
          </a:p>
        </p:txBody>
      </p:sp>
      <p:sp>
        <p:nvSpPr>
          <p:cNvPr id="3" name="Content Placeholder 2">
            <a:extLst>
              <a:ext uri="{FF2B5EF4-FFF2-40B4-BE49-F238E27FC236}">
                <a16:creationId xmlns:a16="http://schemas.microsoft.com/office/drawing/2014/main" id="{11721C63-126D-4DA0-8E54-44696AD22B16}"/>
              </a:ext>
            </a:extLst>
          </p:cNvPr>
          <p:cNvSpPr>
            <a:spLocks noGrp="1"/>
          </p:cNvSpPr>
          <p:nvPr>
            <p:ph idx="1"/>
          </p:nvPr>
        </p:nvSpPr>
        <p:spPr/>
        <p:txBody>
          <a:bodyPr>
            <a:normAutofit/>
          </a:bodyPr>
          <a:lstStyle/>
          <a:p>
            <a:pPr marL="0" indent="0" algn="just" rtl="1">
              <a:buNone/>
            </a:pPr>
            <a:r>
              <a:rPr lang="ar-IQ" sz="3200" dirty="0">
                <a:solidFill>
                  <a:srgbClr val="FF0000"/>
                </a:solidFill>
                <a:cs typeface="Ali_K_Samik" pitchFamily="2" charset="-78"/>
              </a:rPr>
              <a:t>6- ياساي بةدواداهاتن:</a:t>
            </a:r>
          </a:p>
          <a:p>
            <a:pPr marL="0" indent="0" algn="just" rtl="1">
              <a:buNone/>
            </a:pPr>
            <a:r>
              <a:rPr lang="ar-IQ" sz="2800" dirty="0">
                <a:cs typeface="Ali_K_Samik" pitchFamily="2" charset="-78"/>
              </a:rPr>
              <a:t>واتة بوونةوةر (مرؤظ يان ئاذةلَ ) وةلآمدانةوةكانى دةطوازيَتةوة لة ووروذيَنةرةكى مةرجى بؤ ووروذيَنةرةكى تر و هةمان كاريطةرى دةبيَت . بؤ نموونة (ئةو قوتابيةى لة ليدان دةترسيَت بوونى دار لة دةست مامؤستا واى ليَدةكات بترسيَت و هةرِةشةكردنى مامؤستا بة ليَدانى واى ليَدةكات بترسيَت.</a:t>
            </a:r>
            <a:endParaRPr lang="en-US" sz="2800" dirty="0">
              <a:cs typeface="Ali_K_Samik" pitchFamily="2" charset="-78"/>
            </a:endParaRPr>
          </a:p>
        </p:txBody>
      </p:sp>
    </p:spTree>
    <p:extLst>
      <p:ext uri="{BB962C8B-B14F-4D97-AF65-F5344CB8AC3E}">
        <p14:creationId xmlns:p14="http://schemas.microsoft.com/office/powerpoint/2010/main" val="2985937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77334" y="119270"/>
            <a:ext cx="8596668" cy="742121"/>
          </a:xfrm>
        </p:spPr>
        <p:txBody>
          <a:bodyPr>
            <a:noAutofit/>
          </a:bodyPr>
          <a:lstStyle/>
          <a:p>
            <a:pPr algn="ctr" rtl="1" eaLnBrk="1" hangingPunct="1">
              <a:defRPr/>
            </a:pPr>
            <a:r>
              <a:rPr lang="ar-IQ" sz="3200" b="1" dirty="0">
                <a:solidFill>
                  <a:srgbClr val="C00000"/>
                </a:solidFill>
                <a:cs typeface="Ali_K_Samik" pitchFamily="2" charset="-78"/>
              </a:rPr>
              <a:t>سوودة ثةروةردةييةكاني تيؤرى باظلؤظــ</a:t>
            </a:r>
            <a:endParaRPr lang="en-US" sz="3200" b="1" dirty="0">
              <a:solidFill>
                <a:srgbClr val="C00000"/>
              </a:solidFill>
              <a:cs typeface="Ali_K_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993913"/>
            <a:ext cx="9236764" cy="5605669"/>
          </a:xfrm>
        </p:spPr>
        <p:txBody>
          <a:bodyPr>
            <a:noAutofit/>
          </a:bodyPr>
          <a:lstStyle/>
          <a:p>
            <a:pPr marL="0" indent="0" algn="just" rtl="1">
              <a:lnSpc>
                <a:spcPct val="150000"/>
              </a:lnSpc>
              <a:spcBef>
                <a:spcPct val="0"/>
              </a:spcBef>
              <a:buNone/>
            </a:pPr>
            <a:r>
              <a:rPr lang="ar-IQ" sz="2400" b="1" u="sng" dirty="0">
                <a:solidFill>
                  <a:srgbClr val="C00000"/>
                </a:solidFill>
                <a:cs typeface="Ali_K_Samik" pitchFamily="2" charset="-78"/>
              </a:rPr>
              <a:t>1</a:t>
            </a:r>
            <a:r>
              <a:rPr lang="ar-SA" sz="2400" b="1" u="sng" dirty="0">
                <a:solidFill>
                  <a:srgbClr val="C00000"/>
                </a:solidFill>
                <a:cs typeface="Ali_K_Samik" pitchFamily="2" charset="-78"/>
              </a:rPr>
              <a:t>.</a:t>
            </a:r>
            <a:r>
              <a:rPr lang="ar-SA" sz="2400" b="1" dirty="0">
                <a:solidFill>
                  <a:srgbClr val="C00000"/>
                </a:solidFill>
                <a:cs typeface="Ali_K_Samik" pitchFamily="2" charset="-78"/>
              </a:rPr>
              <a:t> </a:t>
            </a:r>
            <a:r>
              <a:rPr lang="ar-EG" altLang="en-US" sz="2400" dirty="0">
                <a:cs typeface="Ali_K_Samik" pitchFamily="2" charset="-78"/>
              </a:rPr>
              <a:t>لة توانادا هةية مندالَ و قوتابي لة ريَطةى ( هاوثةيوةست بووني مةرجايةتي ) وة فيَرى زؤر رةفتارو رةوشت بكريَت ئةويش بة ثةيوةست كردن و دووبارة بوونةوةى هةردوو وروذيَنةرى سروشتي و وروذيَنةرى بيَلايةن ( ناسروشتي ) .</a:t>
            </a:r>
          </a:p>
          <a:p>
            <a:pPr marL="0" indent="0" algn="just" rtl="1">
              <a:lnSpc>
                <a:spcPct val="150000"/>
              </a:lnSpc>
              <a:spcBef>
                <a:spcPts val="0"/>
              </a:spcBef>
              <a:buNone/>
            </a:pPr>
            <a:r>
              <a:rPr lang="ar-IQ" sz="2400" b="1" u="sng" dirty="0">
                <a:solidFill>
                  <a:srgbClr val="C00000"/>
                </a:solidFill>
                <a:cs typeface="Ali_K_Samik" pitchFamily="2" charset="-78"/>
              </a:rPr>
              <a:t>2.</a:t>
            </a:r>
            <a:r>
              <a:rPr lang="ar-IQ" sz="2400" b="1" dirty="0">
                <a:solidFill>
                  <a:srgbClr val="C00000"/>
                </a:solidFill>
                <a:cs typeface="Ali_K_Samik" pitchFamily="2" charset="-78"/>
              </a:rPr>
              <a:t> </a:t>
            </a:r>
            <a:r>
              <a:rPr lang="ar-IQ" sz="2400" dirty="0">
                <a:cs typeface="Ali_K_Samik" pitchFamily="2" charset="-78"/>
              </a:rPr>
              <a:t>هةردوو ثرؤسةى طشتاندن و جياكردنةوة ( التعميم والتمييز ) دوو ثرؤسةى طرنطن لةبوارى ثةروةردةو فيركردندا دةتوانريَت سووديَكى زؤريان لةبوارى خويَندندا لىَ وةربطيريَت وطرنطى خؤشيان لةليَكدانةوةى زؤربةى لايةنى فيَربوونى مرؤظدا هةية. </a:t>
            </a:r>
            <a:endParaRPr lang="en-US" sz="2400" dirty="0">
              <a:cs typeface="Ali_K_Samik" pitchFamily="2" charset="-78"/>
            </a:endParaRPr>
          </a:p>
          <a:p>
            <a:pPr marL="0" indent="0" algn="just" rtl="1">
              <a:lnSpc>
                <a:spcPct val="150000"/>
              </a:lnSpc>
              <a:spcBef>
                <a:spcPts val="0"/>
              </a:spcBef>
              <a:buNone/>
            </a:pPr>
            <a:r>
              <a:rPr lang="ar-IQ" sz="2400" b="1" u="sng" dirty="0">
                <a:solidFill>
                  <a:srgbClr val="C00000"/>
                </a:solidFill>
                <a:cs typeface="Ali_K_Samik" pitchFamily="2" charset="-78"/>
              </a:rPr>
              <a:t>3.</a:t>
            </a:r>
            <a:r>
              <a:rPr lang="ar-IQ" sz="2400" b="1" dirty="0">
                <a:solidFill>
                  <a:srgbClr val="C00000"/>
                </a:solidFill>
                <a:cs typeface="Ali_K_Samik" pitchFamily="2" charset="-78"/>
              </a:rPr>
              <a:t> </a:t>
            </a:r>
            <a:r>
              <a:rPr lang="ar-IQ" sz="2400" dirty="0">
                <a:cs typeface="Ali_K_Samik" pitchFamily="2" charset="-78"/>
              </a:rPr>
              <a:t>دةتوانريَت لة رِيَطةى هاوثةيوةست بوونى مةرجايةتيةوة كؤمةليَك ئاراستةو رِاوبؤضوونى باش و ثؤزةتيظ لةلاى مندالَ بةرانبةر بة مامؤستاو هاورِيَكانى و خويَندن دروست بكريَت. </a:t>
            </a:r>
            <a:endParaRPr lang="en-US" sz="2400" dirty="0">
              <a:cs typeface="Ali_K_Samik" pitchFamily="2" charset="-78"/>
            </a:endParaRPr>
          </a:p>
        </p:txBody>
      </p:sp>
    </p:spTree>
    <p:extLst>
      <p:ext uri="{BB962C8B-B14F-4D97-AF65-F5344CB8AC3E}">
        <p14:creationId xmlns:p14="http://schemas.microsoft.com/office/powerpoint/2010/main" val="167942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8E00971-4019-467A-834E-D58BF0682DF7}"/>
              </a:ext>
            </a:extLst>
          </p:cNvPr>
          <p:cNvSpPr/>
          <p:nvPr/>
        </p:nvSpPr>
        <p:spPr>
          <a:xfrm>
            <a:off x="887896" y="2551837"/>
            <a:ext cx="8322365" cy="1569660"/>
          </a:xfrm>
          <a:prstGeom prst="rect">
            <a:avLst/>
          </a:prstGeom>
          <a:noFill/>
        </p:spPr>
        <p:txBody>
          <a:bodyPr wrap="square" lIns="91440" tIns="45720" rIns="91440" bIns="45720">
            <a:spAutoFit/>
          </a:bodyPr>
          <a:lstStyle/>
          <a:p>
            <a:pPr algn="ctr"/>
            <a:r>
              <a:rPr lang="ar-IQ"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Ali_K_Samik" pitchFamily="2" charset="-78"/>
              </a:rPr>
              <a:t>وانةى</a:t>
            </a:r>
            <a:r>
              <a:rPr lang="ar-JO"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Ali_K_Samik" pitchFamily="2" charset="-78"/>
              </a:rPr>
              <a:t> </a:t>
            </a:r>
            <a:r>
              <a:rPr lang="ar-IQ"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Ali_K_Samik" pitchFamily="2" charset="-78"/>
              </a:rPr>
              <a:t>سيَيةم/</a:t>
            </a:r>
            <a:r>
              <a:rPr lang="ar-JO"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Ali_K_Samik" pitchFamily="2" charset="-78"/>
              </a:rPr>
              <a:t> </a:t>
            </a:r>
            <a:endParaRPr lang="ar-IQ"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Ali_K_Samik" pitchFamily="2" charset="-78"/>
            </a:endParaRPr>
          </a:p>
          <a:p>
            <a:pPr algn="ctr"/>
            <a:r>
              <a:rPr lang="ar-IQ"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Ali_K_Samik" pitchFamily="2" charset="-78"/>
              </a:rPr>
              <a:t>تيؤرى مةرجى </a:t>
            </a:r>
            <a:r>
              <a:rPr lang="ar-IQ" sz="4800" b="0" cap="none" spc="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Ali_K_Samik" pitchFamily="2" charset="-78"/>
              </a:rPr>
              <a:t>باظلؤظــ )1849 </a:t>
            </a:r>
            <a:r>
              <a:rPr lang="ar-IQ"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cs typeface="Ali_K_Samik" pitchFamily="2" charset="-78"/>
              </a:rPr>
              <a:t>– 1936)</a:t>
            </a:r>
            <a:endParaRPr lang="en-US" sz="4800" b="0" cap="none" spc="0"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Tree>
    <p:extLst>
      <p:ext uri="{BB962C8B-B14F-4D97-AF65-F5344CB8AC3E}">
        <p14:creationId xmlns:p14="http://schemas.microsoft.com/office/powerpoint/2010/main" val="1812988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77334" y="119270"/>
            <a:ext cx="8596668" cy="742121"/>
          </a:xfrm>
        </p:spPr>
        <p:txBody>
          <a:bodyPr>
            <a:noAutofit/>
          </a:bodyPr>
          <a:lstStyle/>
          <a:p>
            <a:pPr algn="ctr" rtl="1" eaLnBrk="1" hangingPunct="1">
              <a:defRPr/>
            </a:pPr>
            <a:r>
              <a:rPr lang="ar-IQ" sz="3200" b="1" dirty="0">
                <a:solidFill>
                  <a:srgbClr val="C00000"/>
                </a:solidFill>
                <a:cs typeface="Ali_K_Samik" pitchFamily="2" charset="-78"/>
              </a:rPr>
              <a:t>سوودة ثةروةردةييةكاني تيؤرى باظلؤظــ</a:t>
            </a:r>
            <a:endParaRPr lang="en-US" sz="3200" b="1" dirty="0">
              <a:solidFill>
                <a:srgbClr val="C00000"/>
              </a:solidFill>
              <a:cs typeface="Ali_K_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993913"/>
            <a:ext cx="9236764" cy="5605669"/>
          </a:xfrm>
        </p:spPr>
        <p:txBody>
          <a:bodyPr>
            <a:noAutofit/>
          </a:bodyPr>
          <a:lstStyle/>
          <a:p>
            <a:pPr marL="0" indent="0" algn="just" rtl="1">
              <a:lnSpc>
                <a:spcPct val="150000"/>
              </a:lnSpc>
              <a:spcBef>
                <a:spcPct val="0"/>
              </a:spcBef>
              <a:buNone/>
            </a:pPr>
            <a:r>
              <a:rPr lang="ar-IQ" sz="2400" b="1" u="sng" dirty="0">
                <a:solidFill>
                  <a:srgbClr val="C00000"/>
                </a:solidFill>
                <a:cs typeface="Ali_K_Samik" pitchFamily="2" charset="-78"/>
              </a:rPr>
              <a:t>4.</a:t>
            </a:r>
            <a:r>
              <a:rPr lang="ar-IQ" sz="2400" b="1" dirty="0">
                <a:solidFill>
                  <a:srgbClr val="C00000"/>
                </a:solidFill>
                <a:cs typeface="Ali_K_Samik" pitchFamily="2" charset="-78"/>
              </a:rPr>
              <a:t> </a:t>
            </a:r>
            <a:r>
              <a:rPr lang="ar-EG" altLang="en-US" sz="2400" dirty="0">
                <a:cs typeface="Ali_K_Samik" pitchFamily="2" charset="-78"/>
              </a:rPr>
              <a:t>هةروةها دةركةوتووة كة ثاداشتي دةرةكي ( التعزيز الخارجي) طرنطي خؤى لة ثرؤسةى فيَركردن و فيَربووندا هةية ، بؤ نموونة : بة شان و بالَ هةلَدان ( مدح) دةبيَتة هؤى زوو فيَربوون ، بةلَام لؤمةو طلةيي و طازاندة دةبنة هؤى وازهيَنان لة كارو خوى خراث .</a:t>
            </a:r>
            <a:endParaRPr lang="ar-IQ" altLang="en-US" sz="2400" dirty="0">
              <a:cs typeface="Ali_K_Samik" pitchFamily="2" charset="-78"/>
            </a:endParaRPr>
          </a:p>
          <a:p>
            <a:pPr marL="0" indent="0" algn="just" rtl="1">
              <a:lnSpc>
                <a:spcPct val="150000"/>
              </a:lnSpc>
              <a:spcBef>
                <a:spcPts val="0"/>
              </a:spcBef>
              <a:buNone/>
            </a:pPr>
            <a:r>
              <a:rPr lang="ar-IQ" sz="2400" b="1" u="sng" dirty="0">
                <a:solidFill>
                  <a:srgbClr val="C00000"/>
                </a:solidFill>
                <a:cs typeface="Ali_K_Samik" pitchFamily="2" charset="-78"/>
              </a:rPr>
              <a:t>5.</a:t>
            </a:r>
            <a:r>
              <a:rPr lang="ar-IQ" sz="2400" b="1" dirty="0">
                <a:solidFill>
                  <a:srgbClr val="C00000"/>
                </a:solidFill>
                <a:cs typeface="Ali_K_Samik" pitchFamily="2" charset="-78"/>
              </a:rPr>
              <a:t> </a:t>
            </a:r>
            <a:r>
              <a:rPr lang="ar-IQ" sz="2400" dirty="0">
                <a:cs typeface="Ali_K_Samik" pitchFamily="2" charset="-78"/>
              </a:rPr>
              <a:t>دةكريَت سوود لة تيؤرو دةرئةنجامى تويَذينةوةكانى باظلؤظ وةربطيريَت بؤ ضارةسةركرنى ترس و دلَةراوكيَ و خةم و خةفةت و طرذى لاى مندالَ و طةورة ئةويش لةريَطاى دذة هاوثةيوةست بوونى مةرجايةتي.</a:t>
            </a:r>
            <a:endParaRPr lang="en-US" sz="2400" dirty="0">
              <a:cs typeface="Ali_K_Samik" pitchFamily="2" charset="-78"/>
            </a:endParaRPr>
          </a:p>
          <a:p>
            <a:pPr marL="0" indent="0" algn="just" rtl="1">
              <a:lnSpc>
                <a:spcPct val="150000"/>
              </a:lnSpc>
              <a:spcBef>
                <a:spcPts val="0"/>
              </a:spcBef>
              <a:buNone/>
            </a:pPr>
            <a:r>
              <a:rPr lang="ar-IQ" sz="2400" b="1" u="sng" dirty="0">
                <a:solidFill>
                  <a:srgbClr val="C00000"/>
                </a:solidFill>
                <a:cs typeface="Ali_K_Samik" pitchFamily="2" charset="-78"/>
              </a:rPr>
              <a:t>6-</a:t>
            </a:r>
            <a:r>
              <a:rPr lang="ar-IQ" sz="2400" b="1" dirty="0">
                <a:solidFill>
                  <a:srgbClr val="C00000"/>
                </a:solidFill>
                <a:cs typeface="Ali_K_Samik" pitchFamily="2" charset="-78"/>
              </a:rPr>
              <a:t> </a:t>
            </a:r>
            <a:r>
              <a:rPr lang="ar-IQ" sz="2400" dirty="0">
                <a:cs typeface="Ali_K_Samik" pitchFamily="2" charset="-78"/>
              </a:rPr>
              <a:t>دةكريَت سوود لة بيروبؤضونةكانى باظلؤظ دةربارةى كوذاندنةوة وةربطيرىَ بؤ نةهيَشتن و لةناوبردنى زؤر رةفتارى نابةجىَ و خوى هةلَةى مندالان لةكاتى خويَندن و نووسين و بيركارى تووشيان دةبن . </a:t>
            </a:r>
            <a:endParaRPr lang="en-US" sz="2400" dirty="0">
              <a:cs typeface="Ali_K_Samik" pitchFamily="2" charset="-78"/>
            </a:endParaRPr>
          </a:p>
        </p:txBody>
      </p:sp>
    </p:spTree>
    <p:extLst>
      <p:ext uri="{BB962C8B-B14F-4D97-AF65-F5344CB8AC3E}">
        <p14:creationId xmlns:p14="http://schemas.microsoft.com/office/powerpoint/2010/main" val="167939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38101" y="145774"/>
            <a:ext cx="8596668" cy="675861"/>
          </a:xfrm>
        </p:spPr>
        <p:txBody>
          <a:bodyPr>
            <a:noAutofit/>
          </a:bodyPr>
          <a:lstStyle/>
          <a:p>
            <a:pPr marL="228600" marR="0" algn="ctr" rtl="1" fontAlgn="base">
              <a:lnSpc>
                <a:spcPct val="115000"/>
              </a:lnSpc>
              <a:spcBef>
                <a:spcPts val="0"/>
              </a:spcBef>
              <a:spcAft>
                <a:spcPts val="1000"/>
              </a:spcAft>
            </a:pPr>
            <a:r>
              <a:rPr lang="ar-IQ" sz="3200" b="1" dirty="0">
                <a:solidFill>
                  <a:srgbClr val="C00000"/>
                </a:solidFill>
                <a:effectLst/>
                <a:latin typeface="Times New Roman" panose="02020603050405020304" pitchFamily="18" charset="0"/>
                <a:ea typeface="Calibri" panose="020F0502020204030204" pitchFamily="34" charset="0"/>
                <a:cs typeface="Ali_K_Samik" pitchFamily="2" charset="-78"/>
              </a:rPr>
              <a:t>تيؤرةكانى فيَربوون</a:t>
            </a:r>
            <a:r>
              <a:rPr lang="ar-JO" sz="3200" b="1" dirty="0">
                <a:solidFill>
                  <a:srgbClr val="C00000"/>
                </a:solidFill>
                <a:effectLst/>
                <a:latin typeface="Times New Roman" panose="02020603050405020304" pitchFamily="18" charset="0"/>
                <a:ea typeface="Calibri" panose="020F0502020204030204" pitchFamily="34" charset="0"/>
                <a:cs typeface="Ali_K_Samik" pitchFamily="2" charset="-78"/>
              </a:rPr>
              <a:t> – </a:t>
            </a:r>
            <a:r>
              <a:rPr lang="ar-IQ" sz="3200" b="1" dirty="0">
                <a:solidFill>
                  <a:srgbClr val="C00000"/>
                </a:solidFill>
                <a:effectLst/>
                <a:latin typeface="Times New Roman" panose="02020603050405020304" pitchFamily="18" charset="0"/>
                <a:ea typeface="Calibri" panose="020F0502020204030204" pitchFamily="34" charset="0"/>
                <a:cs typeface="Ali-A-Samik" pitchFamily="2" charset="-78"/>
              </a:rPr>
              <a:t>نظريات التعلم </a:t>
            </a:r>
            <a:endParaRPr lang="en-US" sz="3200" b="1" dirty="0">
              <a:solidFill>
                <a:srgbClr val="C00000"/>
              </a:solidFill>
              <a:effectLst/>
              <a:latin typeface="Calibri" panose="020F0502020204030204" pitchFamily="34" charset="0"/>
              <a:ea typeface="Calibri" panose="020F0502020204030204" pitchFamily="34" charset="0"/>
              <a:cs typeface="Ali-A-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marL="0" indent="0" algn="just" rtl="1" fontAlgn="base">
              <a:lnSpc>
                <a:spcPct val="150000"/>
              </a:lnSpc>
              <a:buNone/>
            </a:pPr>
            <a:r>
              <a:rPr lang="ar-JO" sz="2600" dirty="0">
                <a:cs typeface="Ali_K_Samik" pitchFamily="2" charset="-78"/>
              </a:rPr>
              <a:t>       </a:t>
            </a:r>
            <a:r>
              <a:rPr lang="ar-IQ" sz="2600" dirty="0">
                <a:cs typeface="Ali_K_Samik" pitchFamily="2" charset="-78"/>
              </a:rPr>
              <a:t>تيؤرةكانى فيَربوون هةوليَكن بؤ راظةكردنى رِةفتارى مرؤظ بة ئامانجى ريَكخستنى مةعريفةو رِاستى و ثرةنسيبةكان لةبارةى فيَربوونةوة, هةروةها دةشتوانيَت هاوكاربىَ لة تيَطةيشتن و ثيَشبينيكردن و ريَكخستنى رِةفتارى مرؤظ.</a:t>
            </a:r>
            <a:endParaRPr lang="en-US" sz="2600" dirty="0">
              <a:cs typeface="Ali_K_Samik" pitchFamily="2" charset="-78"/>
            </a:endParaRPr>
          </a:p>
          <a:p>
            <a:pPr marL="0" indent="0" algn="just" rtl="1" fontAlgn="base">
              <a:lnSpc>
                <a:spcPct val="150000"/>
              </a:lnSpc>
              <a:buNone/>
            </a:pPr>
            <a:r>
              <a:rPr lang="ar-IQ" sz="2600" dirty="0">
                <a:cs typeface="Ali_K_Samik" pitchFamily="2" charset="-78"/>
              </a:rPr>
              <a:t>   كةواتة </a:t>
            </a:r>
            <a:r>
              <a:rPr lang="ar-JO" sz="2600" dirty="0">
                <a:cs typeface="Ali_K_Samik" pitchFamily="2" charset="-78"/>
              </a:rPr>
              <a:t>ئةطةر بمانةويَت بة شيَوةيةكى باش لة ثرؤسةى فيَربوون تيَبطةين, ئةوا دةبيَت شارةزاى سةرجةم ئةو تيؤرو بؤضوونانة ببين كة دةربارةى فيَربوون هةن و سوود لة باشيةكانيان وةربطرين,هةروةها سةرجةم تيؤرةكان تةواوكةرى يةكترين و هةريةكةيان كةمووكوورِى ئةوى تر ثرِدةكاتةوة.</a:t>
            </a:r>
            <a:endParaRPr lang="en-US" sz="2600" dirty="0">
              <a:cs typeface="Ali_K_Samik" pitchFamily="2" charset="-78"/>
            </a:endParaRPr>
          </a:p>
        </p:txBody>
      </p:sp>
    </p:spTree>
    <p:extLst>
      <p:ext uri="{BB962C8B-B14F-4D97-AF65-F5344CB8AC3E}">
        <p14:creationId xmlns:p14="http://schemas.microsoft.com/office/powerpoint/2010/main" val="3287869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724941-FE4B-46BB-A6E5-266C00FD8B74}"/>
              </a:ext>
            </a:extLst>
          </p:cNvPr>
          <p:cNvSpPr>
            <a:spLocks noGrp="1"/>
          </p:cNvSpPr>
          <p:nvPr>
            <p:ph type="title"/>
          </p:nvPr>
        </p:nvSpPr>
        <p:spPr/>
        <p:txBody>
          <a:bodyPr/>
          <a:lstStyle/>
          <a:p>
            <a:pPr algn="ctr"/>
            <a:r>
              <a:rPr lang="ku-Arab-IQ" b="1" dirty="0">
                <a:solidFill>
                  <a:srgbClr val="FF0000"/>
                </a:solidFill>
              </a:rPr>
              <a:t>تیۆرەکانی فێربوون:</a:t>
            </a:r>
            <a:endParaRPr lang="en-US" dirty="0">
              <a:solidFill>
                <a:srgbClr val="FF0000"/>
              </a:solidFill>
            </a:endParaRPr>
          </a:p>
        </p:txBody>
      </p:sp>
      <p:sp>
        <p:nvSpPr>
          <p:cNvPr id="3" name="Content Placeholder 2">
            <a:extLst>
              <a:ext uri="{FF2B5EF4-FFF2-40B4-BE49-F238E27FC236}">
                <a16:creationId xmlns:a16="http://schemas.microsoft.com/office/drawing/2014/main" id="{D40CE876-E76C-47DC-8F77-460F33E625C6}"/>
              </a:ext>
            </a:extLst>
          </p:cNvPr>
          <p:cNvSpPr>
            <a:spLocks noGrp="1"/>
          </p:cNvSpPr>
          <p:nvPr>
            <p:ph idx="1"/>
          </p:nvPr>
        </p:nvSpPr>
        <p:spPr/>
        <p:txBody>
          <a:bodyPr/>
          <a:lstStyle/>
          <a:p>
            <a:pPr algn="just" rtl="1"/>
            <a:r>
              <a:rPr lang="ar-KW" sz="2800" b="1" dirty="0"/>
              <a:t>یەکەم تیۆرە ڕەفتارییەکان:-</a:t>
            </a:r>
            <a:r>
              <a:rPr lang="ar-KW" sz="2800" dirty="0"/>
              <a:t> کەبریتیین لە: (تیۆری مەرجی کلاسیکی- تیۆری فێربوونی کرداری- تیۆری هەوڵدان و هەڵەکردن- تیۆری فێربوونی کۆمەڵایەتی) </a:t>
            </a:r>
            <a:endParaRPr lang="en-GB" sz="2800" dirty="0"/>
          </a:p>
          <a:p>
            <a:pPr algn="just" rtl="1"/>
            <a:r>
              <a:rPr lang="ar-KW" sz="2800" b="1" dirty="0"/>
              <a:t>دووەم: تیۆرە مەعریفییەکان: </a:t>
            </a:r>
            <a:r>
              <a:rPr lang="ar-KW" sz="2800" dirty="0"/>
              <a:t>کە بریتیین لە: (تیۆری گەشتەڵتی - تیۆری تاوتوێکردنی زانیارییەکان- جان پیاجییه – جانییه).</a:t>
            </a:r>
            <a:endParaRPr lang="en-GB" sz="2800" dirty="0"/>
          </a:p>
          <a:p>
            <a:pPr algn="r" rtl="1"/>
            <a:endParaRPr lang="en-US" dirty="0"/>
          </a:p>
        </p:txBody>
      </p:sp>
    </p:spTree>
    <p:extLst>
      <p:ext uri="{BB962C8B-B14F-4D97-AF65-F5344CB8AC3E}">
        <p14:creationId xmlns:p14="http://schemas.microsoft.com/office/powerpoint/2010/main" val="2500004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77334" y="185528"/>
            <a:ext cx="8596668" cy="675861"/>
          </a:xfrm>
        </p:spPr>
        <p:txBody>
          <a:bodyPr>
            <a:noAutofit/>
          </a:bodyPr>
          <a:lstStyle/>
          <a:p>
            <a:pPr marL="228600" marR="0" algn="ctr" rtl="1" fontAlgn="base">
              <a:lnSpc>
                <a:spcPct val="115000"/>
              </a:lnSpc>
              <a:spcBef>
                <a:spcPts val="0"/>
              </a:spcBef>
              <a:spcAft>
                <a:spcPts val="1000"/>
              </a:spcAft>
            </a:pPr>
            <a:r>
              <a:rPr lang="ar-IQ" sz="3200" b="1" dirty="0">
                <a:solidFill>
                  <a:srgbClr val="C00000"/>
                </a:solidFill>
                <a:effectLst/>
                <a:latin typeface="Times New Roman" panose="02020603050405020304" pitchFamily="18" charset="0"/>
                <a:ea typeface="Calibri" panose="020F0502020204030204" pitchFamily="34" charset="0"/>
                <a:cs typeface="Ali_K_Samik" pitchFamily="2" charset="-78"/>
              </a:rPr>
              <a:t>تيؤرةكانى فيَربوون - </a:t>
            </a:r>
            <a:r>
              <a:rPr lang="ar-IQ" sz="3200" b="1" dirty="0">
                <a:solidFill>
                  <a:srgbClr val="C00000"/>
                </a:solidFill>
                <a:effectLst/>
                <a:latin typeface="Times New Roman" panose="02020603050405020304" pitchFamily="18" charset="0"/>
                <a:ea typeface="Calibri" panose="020F0502020204030204" pitchFamily="34" charset="0"/>
                <a:cs typeface="Ali-A-Samik" pitchFamily="2" charset="-78"/>
              </a:rPr>
              <a:t>نظريات التعلم </a:t>
            </a:r>
            <a:endParaRPr lang="en-US" sz="3200" b="1" dirty="0">
              <a:solidFill>
                <a:srgbClr val="C00000"/>
              </a:solidFill>
              <a:effectLst/>
              <a:latin typeface="Calibri" panose="020F0502020204030204" pitchFamily="34" charset="0"/>
              <a:ea typeface="Calibri" panose="020F0502020204030204" pitchFamily="34" charset="0"/>
              <a:cs typeface="Ali_K_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marL="0" indent="0" algn="just" rtl="1" fontAlgn="base">
              <a:lnSpc>
                <a:spcPct val="150000"/>
              </a:lnSpc>
              <a:buNone/>
            </a:pPr>
            <a:r>
              <a:rPr lang="ar-IQ" sz="2400" dirty="0">
                <a:solidFill>
                  <a:schemeClr val="bg1"/>
                </a:solidFill>
                <a:cs typeface="Ali_K_Samik" pitchFamily="2" charset="-78"/>
              </a:rPr>
              <a:t>باظلؤظ</a:t>
            </a:r>
            <a:endParaRPr lang="en-US" sz="2400" dirty="0">
              <a:solidFill>
                <a:schemeClr val="bg1"/>
              </a:solidFill>
              <a:cs typeface="Ali_K_Samik" pitchFamily="2" charset="-78"/>
            </a:endParaRPr>
          </a:p>
        </p:txBody>
      </p:sp>
      <p:sp>
        <p:nvSpPr>
          <p:cNvPr id="4" name="Rounded Rectangle 6">
            <a:extLst>
              <a:ext uri="{FF2B5EF4-FFF2-40B4-BE49-F238E27FC236}">
                <a16:creationId xmlns:a16="http://schemas.microsoft.com/office/drawing/2014/main" id="{DF30815F-E2D4-4EE9-BF6B-46F2B029BD45}"/>
              </a:ext>
            </a:extLst>
          </p:cNvPr>
          <p:cNvSpPr/>
          <p:nvPr/>
        </p:nvSpPr>
        <p:spPr>
          <a:xfrm>
            <a:off x="3581400" y="2057400"/>
            <a:ext cx="5105400" cy="2590800"/>
          </a:xfrm>
          <a:prstGeom prst="roundRect">
            <a:avLst/>
          </a:prstGeom>
          <a:solidFill>
            <a:schemeClr val="accent3">
              <a:lumMod val="20000"/>
              <a:lumOff val="80000"/>
            </a:schemeClr>
          </a:solidFill>
          <a:ln w="28575">
            <a:solidFill>
              <a:schemeClr val="tx1"/>
            </a:solidFill>
          </a:ln>
        </p:spPr>
        <p:style>
          <a:lnRef idx="1">
            <a:schemeClr val="accent4"/>
          </a:lnRef>
          <a:fillRef idx="2">
            <a:schemeClr val="accent4"/>
          </a:fillRef>
          <a:effectRef idx="1">
            <a:schemeClr val="accent4"/>
          </a:effectRef>
          <a:fontRef idx="minor">
            <a:schemeClr val="dk1"/>
          </a:fontRef>
        </p:style>
        <p:txBody>
          <a:bodyPr rtlCol="1" anchor="ctr"/>
          <a:lstStyle/>
          <a:p>
            <a:pPr algn="ctr" rtl="1" eaLnBrk="1" hangingPunct="1">
              <a:defRPr/>
            </a:pPr>
            <a:r>
              <a:rPr lang="ar-JO" sz="6000" b="1" dirty="0">
                <a:cs typeface="Ali_K_Alwand" pitchFamily="2" charset="-78"/>
              </a:rPr>
              <a:t>تيؤرى با</a:t>
            </a:r>
            <a:r>
              <a:rPr lang="ar-IQ" sz="6000" b="1" dirty="0">
                <a:cs typeface="Ali_K_Alwand" pitchFamily="2" charset="-78"/>
              </a:rPr>
              <a:t>ظ</a:t>
            </a:r>
            <a:r>
              <a:rPr lang="ar-JO" sz="6000" b="1" dirty="0">
                <a:cs typeface="Ali_K_Alwand" pitchFamily="2" charset="-78"/>
              </a:rPr>
              <a:t>لؤ</a:t>
            </a:r>
            <a:r>
              <a:rPr lang="ar-IQ" sz="6000" b="1" dirty="0">
                <a:cs typeface="Ali_K_Alwand" pitchFamily="2" charset="-78"/>
              </a:rPr>
              <a:t>ظــ</a:t>
            </a:r>
            <a:r>
              <a:rPr lang="ar-JO" sz="6000" b="1" dirty="0">
                <a:cs typeface="Ali_K_Alwand" pitchFamily="2" charset="-78"/>
              </a:rPr>
              <a:t> </a:t>
            </a:r>
            <a:endParaRPr lang="en-US" sz="6000" b="1" dirty="0">
              <a:cs typeface="Ali_K_Alwand" pitchFamily="2" charset="-78"/>
            </a:endParaRPr>
          </a:p>
        </p:txBody>
      </p:sp>
      <p:pic>
        <p:nvPicPr>
          <p:cNvPr id="5" name="Content Placeholder 3" descr="Screenshot_2015-11-24-12-23-49-1.png">
            <a:extLst>
              <a:ext uri="{FF2B5EF4-FFF2-40B4-BE49-F238E27FC236}">
                <a16:creationId xmlns:a16="http://schemas.microsoft.com/office/drawing/2014/main" id="{301C5430-A4E3-4AA1-8631-7E80F6F113D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447800"/>
            <a:ext cx="3286125" cy="528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0386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
                                            <p:txEl>
                                              <p:pRg st="0" end="0"/>
                                            </p:txEl>
                                          </p:spTgt>
                                        </p:tgtEl>
                                        <p:attrNameLst>
                                          <p:attrName>style.visibility</p:attrName>
                                        </p:attrNameLst>
                                      </p:cBhvr>
                                      <p:to>
                                        <p:strVal val="visible"/>
                                      </p:to>
                                    </p:set>
                                    <p:animEffect transition="in" filter="wipe(down)">
                                      <p:cBhvr>
                                        <p:cTn id="25" dur="580">
                                          <p:stCondLst>
                                            <p:cond delay="0"/>
                                          </p:stCondLst>
                                        </p:cTn>
                                        <p:tgtEl>
                                          <p:spTgt spid="4">
                                            <p:txEl>
                                              <p:pRg st="0" end="0"/>
                                            </p:txEl>
                                          </p:spTgt>
                                        </p:tgtEl>
                                      </p:cBhvr>
                                    </p:animEffect>
                                    <p:anim calcmode="lin" valueType="num">
                                      <p:cBhvr>
                                        <p:cTn id="26" dur="1822" tmFilter="0,0; 0.14,0.36; 0.43,0.73; 0.71,0.91; 1.0,1.0">
                                          <p:stCondLst>
                                            <p:cond delay="0"/>
                                          </p:stCondLst>
                                        </p:cTn>
                                        <p:tgtEl>
                                          <p:spTgt spid="4">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xEl>
                                              <p:pRg st="0" end="0"/>
                                            </p:txEl>
                                          </p:spTgt>
                                        </p:tgtEl>
                                      </p:cBhvr>
                                      <p:to x="100000" y="60000"/>
                                    </p:animScale>
                                    <p:animScale>
                                      <p:cBhvr>
                                        <p:cTn id="32" dur="166" decel="50000">
                                          <p:stCondLst>
                                            <p:cond delay="676"/>
                                          </p:stCondLst>
                                        </p:cTn>
                                        <p:tgtEl>
                                          <p:spTgt spid="4">
                                            <p:txEl>
                                              <p:pRg st="0" end="0"/>
                                            </p:txEl>
                                          </p:spTgt>
                                        </p:tgtEl>
                                      </p:cBhvr>
                                      <p:to x="100000" y="100000"/>
                                    </p:animScale>
                                    <p:animScale>
                                      <p:cBhvr>
                                        <p:cTn id="33" dur="26">
                                          <p:stCondLst>
                                            <p:cond delay="1312"/>
                                          </p:stCondLst>
                                        </p:cTn>
                                        <p:tgtEl>
                                          <p:spTgt spid="4">
                                            <p:txEl>
                                              <p:pRg st="0" end="0"/>
                                            </p:txEl>
                                          </p:spTgt>
                                        </p:tgtEl>
                                      </p:cBhvr>
                                      <p:to x="100000" y="80000"/>
                                    </p:animScale>
                                    <p:animScale>
                                      <p:cBhvr>
                                        <p:cTn id="34" dur="166" decel="50000">
                                          <p:stCondLst>
                                            <p:cond delay="1338"/>
                                          </p:stCondLst>
                                        </p:cTn>
                                        <p:tgtEl>
                                          <p:spTgt spid="4">
                                            <p:txEl>
                                              <p:pRg st="0" end="0"/>
                                            </p:txEl>
                                          </p:spTgt>
                                        </p:tgtEl>
                                      </p:cBhvr>
                                      <p:to x="100000" y="100000"/>
                                    </p:animScale>
                                    <p:animScale>
                                      <p:cBhvr>
                                        <p:cTn id="35" dur="26">
                                          <p:stCondLst>
                                            <p:cond delay="1642"/>
                                          </p:stCondLst>
                                        </p:cTn>
                                        <p:tgtEl>
                                          <p:spTgt spid="4">
                                            <p:txEl>
                                              <p:pRg st="0" end="0"/>
                                            </p:txEl>
                                          </p:spTgt>
                                        </p:tgtEl>
                                      </p:cBhvr>
                                      <p:to x="100000" y="90000"/>
                                    </p:animScale>
                                    <p:animScale>
                                      <p:cBhvr>
                                        <p:cTn id="36" dur="166" decel="50000">
                                          <p:stCondLst>
                                            <p:cond delay="1668"/>
                                          </p:stCondLst>
                                        </p:cTn>
                                        <p:tgtEl>
                                          <p:spTgt spid="4">
                                            <p:txEl>
                                              <p:pRg st="0" end="0"/>
                                            </p:txEl>
                                          </p:spTgt>
                                        </p:tgtEl>
                                      </p:cBhvr>
                                      <p:to x="100000" y="100000"/>
                                    </p:animScale>
                                    <p:animScale>
                                      <p:cBhvr>
                                        <p:cTn id="37" dur="26">
                                          <p:stCondLst>
                                            <p:cond delay="1808"/>
                                          </p:stCondLst>
                                        </p:cTn>
                                        <p:tgtEl>
                                          <p:spTgt spid="4">
                                            <p:txEl>
                                              <p:pRg st="0" end="0"/>
                                            </p:txEl>
                                          </p:spTgt>
                                        </p:tgtEl>
                                      </p:cBhvr>
                                      <p:to x="100000" y="95000"/>
                                    </p:animScale>
                                    <p:animScale>
                                      <p:cBhvr>
                                        <p:cTn id="38" dur="166" decel="50000">
                                          <p:stCondLst>
                                            <p:cond delay="1834"/>
                                          </p:stCondLst>
                                        </p:cTn>
                                        <p:tgtEl>
                                          <p:spTgt spid="4">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77334" y="106016"/>
            <a:ext cx="8596668" cy="675861"/>
          </a:xfrm>
        </p:spPr>
        <p:txBody>
          <a:bodyPr>
            <a:noAutofit/>
          </a:bodyPr>
          <a:lstStyle/>
          <a:p>
            <a:pPr algn="ctr" rtl="1" eaLnBrk="1" hangingPunct="1">
              <a:defRPr/>
            </a:pPr>
            <a:r>
              <a:rPr lang="ar-IQ" sz="3200" b="1" dirty="0">
                <a:solidFill>
                  <a:srgbClr val="C00000"/>
                </a:solidFill>
                <a:cs typeface="Ali_K_Samik" pitchFamily="2" charset="-78"/>
              </a:rPr>
              <a:t>تيؤرى مةرجدارى كلاسيكى (ئيظان باظلؤظ)</a:t>
            </a:r>
            <a:endParaRPr lang="en-US" sz="3200" b="1" dirty="0">
              <a:solidFill>
                <a:srgbClr val="C00000"/>
              </a:solidFill>
              <a:cs typeface="Ali_K_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821635"/>
            <a:ext cx="9236764" cy="5777948"/>
          </a:xfrm>
        </p:spPr>
        <p:txBody>
          <a:bodyPr>
            <a:normAutofit/>
          </a:bodyPr>
          <a:lstStyle/>
          <a:p>
            <a:pPr algn="just" rtl="1"/>
            <a:r>
              <a:rPr lang="ar-IQ" sz="3200" dirty="0">
                <a:cs typeface="Ali_K_Samik" pitchFamily="2" charset="-78"/>
              </a:rPr>
              <a:t>       </a:t>
            </a:r>
            <a:r>
              <a:rPr lang="ku-Arab-IQ" sz="3200" dirty="0"/>
              <a:t>مێژووی ئەم تیۆرە دەگەڕێتەوە بۆ زانای بەناوبانگی ڕووسی (ایڤان باڤلۆڤ) کە توێژەری لێکۆڵینەوە زانستییەکانی بواری فیسیۆلۆژیای چالاکییە دەمارییە جوڵەییەکان بووە.</a:t>
            </a:r>
            <a:endParaRPr lang="ar-OM" sz="3200" dirty="0"/>
          </a:p>
          <a:p>
            <a:pPr marL="0" indent="0" algn="just" rtl="1">
              <a:buNone/>
            </a:pPr>
            <a:endParaRPr lang="en-GB" sz="3200" dirty="0"/>
          </a:p>
          <a:p>
            <a:pPr algn="just" rtl="1"/>
            <a:r>
              <a:rPr lang="ku-Arab-IQ" sz="3200" dirty="0"/>
              <a:t>ئەم تیۆرە ناوی دیکەشی هەیە وەک: وەڵامدانەوەی مەرجدار و مەرجی باڤلۆڤی و فێربوونی کاردانەوەیی.</a:t>
            </a:r>
            <a:endParaRPr lang="en-GB" sz="3200" dirty="0"/>
          </a:p>
        </p:txBody>
      </p:sp>
    </p:spTree>
    <p:extLst>
      <p:ext uri="{BB962C8B-B14F-4D97-AF65-F5344CB8AC3E}">
        <p14:creationId xmlns:p14="http://schemas.microsoft.com/office/powerpoint/2010/main" val="3988315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77334" y="172277"/>
            <a:ext cx="8596668" cy="675861"/>
          </a:xfrm>
        </p:spPr>
        <p:txBody>
          <a:bodyPr>
            <a:noAutofit/>
          </a:bodyPr>
          <a:lstStyle/>
          <a:p>
            <a:pPr marL="0" indent="0" algn="ctr" rtl="1">
              <a:lnSpc>
                <a:spcPct val="150000"/>
              </a:lnSpc>
              <a:buNone/>
            </a:pPr>
            <a:r>
              <a:rPr lang="ar-IQ" sz="3200" b="1" dirty="0">
                <a:solidFill>
                  <a:srgbClr val="C00000"/>
                </a:solidFill>
                <a:cs typeface="Ali_K_Samik" pitchFamily="2" charset="-78"/>
              </a:rPr>
              <a:t>بيرؤكةى تيؤرةكةى باظلؤظ</a:t>
            </a:r>
            <a:endParaRPr lang="en-US" sz="3200" dirty="0">
              <a:solidFill>
                <a:srgbClr val="C00000"/>
              </a:solidFill>
              <a:cs typeface="Ali_K_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1298713"/>
            <a:ext cx="9236764" cy="5300870"/>
          </a:xfrm>
        </p:spPr>
        <p:txBody>
          <a:bodyPr>
            <a:normAutofit fontScale="92500"/>
          </a:bodyPr>
          <a:lstStyle/>
          <a:p>
            <a:pPr algn="just" rtl="1">
              <a:lnSpc>
                <a:spcPct val="150000"/>
              </a:lnSpc>
            </a:pPr>
            <a:r>
              <a:rPr lang="ku-Arab-IQ" sz="2800" dirty="0"/>
              <a:t>باڤلۆڤ پێی وایە پرۆسەی پەیوەستبوون لە نێوان وروژێنەری بێلایەن و وروژێنەری سروشتیدا </a:t>
            </a:r>
            <a:r>
              <a:rPr lang="en-GB" sz="2800" dirty="0"/>
              <a:t>(Unconditioned Stimulus)</a:t>
            </a:r>
            <a:r>
              <a:rPr lang="ku-Arab-IQ" sz="2800" dirty="0"/>
              <a:t>ڕوودەدات، بەشێوەیەک کە وروژێنەری بێلایەن توانای ئەوەی دەبێت کە هەمان وەڵامدانەوەی سروشتی دروستبکات</a:t>
            </a:r>
            <a:endParaRPr lang="ar-OM" sz="2800" dirty="0"/>
          </a:p>
          <a:p>
            <a:pPr algn="just" rtl="1">
              <a:lnSpc>
                <a:spcPct val="150000"/>
              </a:lnSpc>
            </a:pPr>
            <a:r>
              <a:rPr lang="ku-Arab-IQ" sz="2400" dirty="0"/>
              <a:t>واتا وروژینەری بێلایەن </a:t>
            </a:r>
            <a:r>
              <a:rPr lang="ar-IQ" sz="2400" dirty="0"/>
              <a:t>(مثير محايد) </a:t>
            </a:r>
            <a:r>
              <a:rPr lang="ku-Arab-IQ" sz="2400" dirty="0"/>
              <a:t>دوای ئەوەی چەند جارێک هاوکات و هاوشانی وروژێنەرێکی سروشتی (</a:t>
            </a:r>
            <a:r>
              <a:rPr lang="ar-IQ" sz="2400" dirty="0"/>
              <a:t>مثير طبيعي)</a:t>
            </a:r>
            <a:r>
              <a:rPr lang="ku-Arab-IQ" sz="2400" dirty="0"/>
              <a:t> دەبێت ئەوا دوای ماوەیەک ئەو وروژێنەرە بێلایەنە هێزو گوڕتینی وروژێنەرە سروشتیەکە وەردەگرێ. کە باڤلۆڤ ناوی لێ ناوە وروژێنەری مەرجی</a:t>
            </a:r>
            <a:r>
              <a:rPr lang="en-GB" sz="2400" dirty="0"/>
              <a:t> (Conditioned Stimulus)</a:t>
            </a:r>
            <a:r>
              <a:rPr lang="ku-Arab-IQ" sz="2400" dirty="0"/>
              <a:t> (</a:t>
            </a:r>
            <a:r>
              <a:rPr lang="ar-IQ" sz="2400" dirty="0"/>
              <a:t>المثير الشرطي)</a:t>
            </a:r>
            <a:r>
              <a:rPr lang="en-GB" sz="2400" dirty="0"/>
              <a:t>.</a:t>
            </a:r>
          </a:p>
          <a:p>
            <a:pPr algn="just" rtl="1">
              <a:lnSpc>
                <a:spcPct val="150000"/>
              </a:lnSpc>
            </a:pPr>
            <a:endParaRPr lang="en-US" sz="2600" dirty="0">
              <a:cs typeface="Ali_K_Samik" pitchFamily="2" charset="-78"/>
            </a:endParaRPr>
          </a:p>
        </p:txBody>
      </p:sp>
    </p:spTree>
    <p:extLst>
      <p:ext uri="{BB962C8B-B14F-4D97-AF65-F5344CB8AC3E}">
        <p14:creationId xmlns:p14="http://schemas.microsoft.com/office/powerpoint/2010/main" val="55847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descr="http://kenanaonline.com/photos/1238075/1238075356/large_1238075356.gif?1291991636">
            <a:extLst>
              <a:ext uri="{FF2B5EF4-FFF2-40B4-BE49-F238E27FC236}">
                <a16:creationId xmlns:a16="http://schemas.microsoft.com/office/drawing/2014/main" id="{0BEB10B3-8CE2-4C1E-BAD2-6C394F07E0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756" y="1060174"/>
            <a:ext cx="9144000" cy="5797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2">
            <a:extLst>
              <a:ext uri="{FF2B5EF4-FFF2-40B4-BE49-F238E27FC236}">
                <a16:creationId xmlns:a16="http://schemas.microsoft.com/office/drawing/2014/main" id="{9DC7A8F6-3A84-485A-B0A8-07840C04A30D}"/>
              </a:ext>
            </a:extLst>
          </p:cNvPr>
          <p:cNvSpPr txBox="1">
            <a:spLocks noChangeArrowheads="1"/>
          </p:cNvSpPr>
          <p:nvPr/>
        </p:nvSpPr>
        <p:spPr bwMode="auto">
          <a:xfrm>
            <a:off x="6650937" y="2386219"/>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ar-EG" altLang="en-US" sz="2000" b="1" dirty="0">
                <a:ea typeface="Majalla UI"/>
                <a:cs typeface="Ali_K_Alwand" pitchFamily="2" charset="-78"/>
              </a:rPr>
              <a:t>ثيَش مةرجايةتي </a:t>
            </a:r>
            <a:endParaRPr lang="ar-IQ" altLang="en-US" sz="2000" b="1" dirty="0">
              <a:ea typeface="Majalla UI"/>
              <a:cs typeface="Ali_K_Alwand" pitchFamily="2" charset="-78"/>
            </a:endParaRPr>
          </a:p>
        </p:txBody>
      </p:sp>
      <p:sp>
        <p:nvSpPr>
          <p:cNvPr id="13316" name="TextBox 6">
            <a:extLst>
              <a:ext uri="{FF2B5EF4-FFF2-40B4-BE49-F238E27FC236}">
                <a16:creationId xmlns:a16="http://schemas.microsoft.com/office/drawing/2014/main" id="{C8865DFD-E8E8-4D9A-BD44-1CE91A0BA132}"/>
              </a:ext>
            </a:extLst>
          </p:cNvPr>
          <p:cNvSpPr txBox="1">
            <a:spLocks noChangeArrowheads="1"/>
          </p:cNvSpPr>
          <p:nvPr/>
        </p:nvSpPr>
        <p:spPr bwMode="auto">
          <a:xfrm>
            <a:off x="4440239" y="1847436"/>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ar-EG" altLang="en-US" sz="2000" b="1" dirty="0">
                <a:ea typeface="Majalla UI"/>
                <a:cs typeface="Ali_K_Alwand" pitchFamily="2" charset="-78"/>
              </a:rPr>
              <a:t>وروذيَنةرى سروشتي </a:t>
            </a:r>
            <a:endParaRPr lang="ar-IQ" altLang="en-US" sz="2000" b="1" dirty="0">
              <a:ea typeface="Majalla UI"/>
              <a:cs typeface="Ali_K_Alwand" pitchFamily="2" charset="-78"/>
            </a:endParaRPr>
          </a:p>
        </p:txBody>
      </p:sp>
      <p:sp>
        <p:nvSpPr>
          <p:cNvPr id="13317" name="TextBox 7">
            <a:extLst>
              <a:ext uri="{FF2B5EF4-FFF2-40B4-BE49-F238E27FC236}">
                <a16:creationId xmlns:a16="http://schemas.microsoft.com/office/drawing/2014/main" id="{47AFC5E5-F60C-43B5-825B-AA6057CCA906}"/>
              </a:ext>
            </a:extLst>
          </p:cNvPr>
          <p:cNvSpPr txBox="1">
            <a:spLocks noChangeArrowheads="1"/>
          </p:cNvSpPr>
          <p:nvPr/>
        </p:nvSpPr>
        <p:spPr bwMode="auto">
          <a:xfrm>
            <a:off x="4295775" y="3024326"/>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ar-EG" altLang="en-US" sz="2000" b="1" dirty="0">
                <a:ea typeface="Majalla UI"/>
                <a:cs typeface="Ali_K_Alwand" pitchFamily="2" charset="-78"/>
              </a:rPr>
              <a:t>زةنط</a:t>
            </a:r>
            <a:endParaRPr lang="ar-IQ" altLang="en-US" sz="2000" b="1" dirty="0">
              <a:ea typeface="Majalla UI"/>
              <a:cs typeface="Ali_K_Alwand" pitchFamily="2" charset="-78"/>
            </a:endParaRPr>
          </a:p>
        </p:txBody>
      </p:sp>
      <p:sp>
        <p:nvSpPr>
          <p:cNvPr id="13318" name="TextBox 9">
            <a:extLst>
              <a:ext uri="{FF2B5EF4-FFF2-40B4-BE49-F238E27FC236}">
                <a16:creationId xmlns:a16="http://schemas.microsoft.com/office/drawing/2014/main" id="{F57A9CBF-C67E-4311-9AEF-EB51C80C6BD8}"/>
              </a:ext>
            </a:extLst>
          </p:cNvPr>
          <p:cNvSpPr txBox="1">
            <a:spLocks noChangeArrowheads="1"/>
          </p:cNvSpPr>
          <p:nvPr/>
        </p:nvSpPr>
        <p:spPr bwMode="auto">
          <a:xfrm>
            <a:off x="1339885" y="3068638"/>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ar-EG" altLang="en-US" sz="2000" b="1" dirty="0">
                <a:ea typeface="Majalla UI"/>
                <a:cs typeface="Ali_K_Alwand" pitchFamily="2" charset="-78"/>
              </a:rPr>
              <a:t>وةلَامدانةوة روونادات</a:t>
            </a:r>
            <a:endParaRPr lang="ar-IQ" altLang="en-US" sz="2000" b="1" dirty="0">
              <a:ea typeface="Majalla UI"/>
              <a:cs typeface="Ali_K_Alwand" pitchFamily="2" charset="-78"/>
            </a:endParaRPr>
          </a:p>
        </p:txBody>
      </p:sp>
      <p:sp>
        <p:nvSpPr>
          <p:cNvPr id="13319" name="TextBox 8">
            <a:extLst>
              <a:ext uri="{FF2B5EF4-FFF2-40B4-BE49-F238E27FC236}">
                <a16:creationId xmlns:a16="http://schemas.microsoft.com/office/drawing/2014/main" id="{6B2473DF-D86E-4807-8B43-B870629D2352}"/>
              </a:ext>
            </a:extLst>
          </p:cNvPr>
          <p:cNvSpPr txBox="1">
            <a:spLocks noChangeArrowheads="1"/>
          </p:cNvSpPr>
          <p:nvPr/>
        </p:nvSpPr>
        <p:spPr bwMode="auto">
          <a:xfrm>
            <a:off x="995502" y="1857375"/>
            <a:ext cx="2447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ar-EG" altLang="en-US" sz="2000" b="1" dirty="0">
                <a:ea typeface="Majalla UI"/>
                <a:cs typeface="Ali_K_Alwand" pitchFamily="2" charset="-78"/>
              </a:rPr>
              <a:t>وةلَامدانةوةى سروشتي</a:t>
            </a:r>
            <a:endParaRPr lang="ar-IQ" altLang="en-US" sz="2000" b="1" dirty="0">
              <a:ea typeface="Majalla UI"/>
              <a:cs typeface="Ali_K_Alwand" pitchFamily="2" charset="-78"/>
            </a:endParaRPr>
          </a:p>
        </p:txBody>
      </p:sp>
      <p:sp>
        <p:nvSpPr>
          <p:cNvPr id="13320" name="TextBox 4">
            <a:extLst>
              <a:ext uri="{FF2B5EF4-FFF2-40B4-BE49-F238E27FC236}">
                <a16:creationId xmlns:a16="http://schemas.microsoft.com/office/drawing/2014/main" id="{7B9A2F31-CC39-4E9A-83F0-10A003BB6860}"/>
              </a:ext>
            </a:extLst>
          </p:cNvPr>
          <p:cNvSpPr txBox="1">
            <a:spLocks noChangeArrowheads="1"/>
          </p:cNvSpPr>
          <p:nvPr/>
        </p:nvSpPr>
        <p:spPr bwMode="auto">
          <a:xfrm>
            <a:off x="6650937" y="4275240"/>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ar-EG" altLang="en-US" sz="2000" b="1" dirty="0">
                <a:ea typeface="Majalla UI"/>
                <a:cs typeface="Ali_K_Alwand" pitchFamily="2" charset="-78"/>
              </a:rPr>
              <a:t>لة كاتي  مةرجايةتي </a:t>
            </a:r>
            <a:endParaRPr lang="ar-IQ" altLang="en-US" sz="2000" b="1" dirty="0">
              <a:ea typeface="Majalla UI"/>
              <a:cs typeface="Ali_K_Alwand" pitchFamily="2" charset="-78"/>
            </a:endParaRPr>
          </a:p>
        </p:txBody>
      </p:sp>
      <p:sp>
        <p:nvSpPr>
          <p:cNvPr id="13321" name="TextBox 5">
            <a:extLst>
              <a:ext uri="{FF2B5EF4-FFF2-40B4-BE49-F238E27FC236}">
                <a16:creationId xmlns:a16="http://schemas.microsoft.com/office/drawing/2014/main" id="{43DCEEDF-BE87-480D-BCBD-6E167ED8C837}"/>
              </a:ext>
            </a:extLst>
          </p:cNvPr>
          <p:cNvSpPr txBox="1">
            <a:spLocks noChangeArrowheads="1"/>
          </p:cNvSpPr>
          <p:nvPr/>
        </p:nvSpPr>
        <p:spPr bwMode="auto">
          <a:xfrm>
            <a:off x="6650937" y="5764211"/>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rtl="1" eaLnBrk="1" hangingPunct="1"/>
            <a:r>
              <a:rPr lang="ar-EG" altLang="en-US" sz="2000" b="1" dirty="0">
                <a:ea typeface="Majalla UI"/>
                <a:cs typeface="Ali_K_Alwand" pitchFamily="2" charset="-78"/>
              </a:rPr>
              <a:t>دواي  مةرجايةتي </a:t>
            </a:r>
            <a:endParaRPr lang="ar-IQ" altLang="en-US" sz="2000" b="1" dirty="0">
              <a:ea typeface="Majalla UI"/>
              <a:cs typeface="Ali_K_Alwand" pitchFamily="2" charset="-78"/>
            </a:endParaRPr>
          </a:p>
        </p:txBody>
      </p:sp>
      <p:sp>
        <p:nvSpPr>
          <p:cNvPr id="10" name="Title 1">
            <a:extLst>
              <a:ext uri="{FF2B5EF4-FFF2-40B4-BE49-F238E27FC236}">
                <a16:creationId xmlns:a16="http://schemas.microsoft.com/office/drawing/2014/main" id="{C7F6E1BE-C03F-48BE-8AF9-24C81DF9D684}"/>
              </a:ext>
            </a:extLst>
          </p:cNvPr>
          <p:cNvSpPr txBox="1">
            <a:spLocks/>
          </p:cNvSpPr>
          <p:nvPr/>
        </p:nvSpPr>
        <p:spPr>
          <a:xfrm>
            <a:off x="677334" y="172277"/>
            <a:ext cx="8596668" cy="675861"/>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defRPr/>
            </a:pPr>
            <a:r>
              <a:rPr lang="ar-IQ" sz="3200" b="1">
                <a:solidFill>
                  <a:srgbClr val="C00000"/>
                </a:solidFill>
                <a:cs typeface="Ali_K_Samik" pitchFamily="2" charset="-78"/>
              </a:rPr>
              <a:t>تاقيكردنةوةكةى باظلؤظـــ</a:t>
            </a:r>
            <a:endParaRPr lang="en-US" sz="3200" b="1" dirty="0">
              <a:solidFill>
                <a:srgbClr val="C00000"/>
              </a:solidFill>
              <a:cs typeface="Ali_K_Samik" pitchFamily="2" charset="-78"/>
            </a:endParaRPr>
          </a:p>
        </p:txBody>
      </p:sp>
      <p:sp>
        <p:nvSpPr>
          <p:cNvPr id="11" name="TextBox 8">
            <a:extLst>
              <a:ext uri="{FF2B5EF4-FFF2-40B4-BE49-F238E27FC236}">
                <a16:creationId xmlns:a16="http://schemas.microsoft.com/office/drawing/2014/main" id="{325E8FA3-1106-4EE9-94E3-6D7C3980B145}"/>
              </a:ext>
            </a:extLst>
          </p:cNvPr>
          <p:cNvSpPr txBox="1">
            <a:spLocks noChangeArrowheads="1"/>
          </p:cNvSpPr>
          <p:nvPr/>
        </p:nvSpPr>
        <p:spPr bwMode="auto">
          <a:xfrm>
            <a:off x="1016034" y="4475265"/>
            <a:ext cx="2447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ar-IQ"/>
            </a:defPPr>
            <a:lvl1pPr algn="l" rtl="0" eaLnBrk="0" fontAlgn="base" hangingPunct="0">
              <a:spcBef>
                <a:spcPct val="0"/>
              </a:spcBef>
              <a:spcAft>
                <a:spcPct val="0"/>
              </a:spcAft>
              <a:defRPr kern="1200">
                <a:solidFill>
                  <a:schemeClr val="tx1"/>
                </a:solidFill>
                <a:latin typeface="Arial" panose="020B0604020202020204" pitchFamily="34" charset="0"/>
                <a:ea typeface="Majalla UI"/>
                <a:cs typeface="Majalla UI"/>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ajalla UI"/>
                <a:cs typeface="Majalla UI"/>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ajalla UI"/>
                <a:cs typeface="Majalla UI"/>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ajalla UI"/>
                <a:cs typeface="Majalla UI"/>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ajalla UI"/>
                <a:cs typeface="Majalla UI"/>
              </a:defRPr>
            </a:lvl5pPr>
            <a:lvl6pPr marL="2286000" algn="l" defTabSz="914400" rtl="0" eaLnBrk="1" latinLnBrk="0" hangingPunct="1">
              <a:defRPr kern="1200">
                <a:solidFill>
                  <a:schemeClr val="tx1"/>
                </a:solidFill>
                <a:latin typeface="Arial" panose="020B0604020202020204" pitchFamily="34" charset="0"/>
                <a:ea typeface="Majalla UI"/>
                <a:cs typeface="Majalla UI"/>
              </a:defRPr>
            </a:lvl6pPr>
            <a:lvl7pPr marL="2743200" algn="l" defTabSz="914400" rtl="0" eaLnBrk="1" latinLnBrk="0" hangingPunct="1">
              <a:defRPr kern="1200">
                <a:solidFill>
                  <a:schemeClr val="tx1"/>
                </a:solidFill>
                <a:latin typeface="Arial" panose="020B0604020202020204" pitchFamily="34" charset="0"/>
                <a:ea typeface="Majalla UI"/>
                <a:cs typeface="Majalla UI"/>
              </a:defRPr>
            </a:lvl7pPr>
            <a:lvl8pPr marL="3200400" algn="l" defTabSz="914400" rtl="0" eaLnBrk="1" latinLnBrk="0" hangingPunct="1">
              <a:defRPr kern="1200">
                <a:solidFill>
                  <a:schemeClr val="tx1"/>
                </a:solidFill>
                <a:latin typeface="Arial" panose="020B0604020202020204" pitchFamily="34" charset="0"/>
                <a:ea typeface="Majalla UI"/>
                <a:cs typeface="Majalla UI"/>
              </a:defRPr>
            </a:lvl8pPr>
            <a:lvl9pPr marL="3657600" algn="l" defTabSz="914400" rtl="0" eaLnBrk="1" latinLnBrk="0" hangingPunct="1">
              <a:defRPr kern="1200">
                <a:solidFill>
                  <a:schemeClr val="tx1"/>
                </a:solidFill>
                <a:latin typeface="Arial" panose="020B0604020202020204" pitchFamily="34" charset="0"/>
                <a:ea typeface="Majalla UI"/>
                <a:cs typeface="Majalla UI"/>
              </a:defRPr>
            </a:lvl9pPr>
          </a:lstStyle>
          <a:p>
            <a:pPr algn="ctr" rtl="1" eaLnBrk="1" hangingPunct="1">
              <a:spcBef>
                <a:spcPct val="0"/>
              </a:spcBef>
              <a:buFontTx/>
              <a:buNone/>
            </a:pPr>
            <a:r>
              <a:rPr lang="ar-EG" altLang="en-US" sz="2000" b="1">
                <a:latin typeface="Arial" panose="020B0604020202020204" pitchFamily="34" charset="0"/>
                <a:cs typeface="Ali_K_Alwand" pitchFamily="2" charset="-78"/>
              </a:rPr>
              <a:t>وةلَامدانةوةى سروشتي</a:t>
            </a:r>
            <a:endParaRPr lang="ar-IQ" altLang="en-US" sz="2000" b="1">
              <a:latin typeface="Arial" panose="020B0604020202020204" pitchFamily="34" charset="0"/>
              <a:cs typeface="Ali_K_Alwand" pitchFamily="2" charset="-78"/>
            </a:endParaRPr>
          </a:p>
        </p:txBody>
      </p:sp>
      <p:sp>
        <p:nvSpPr>
          <p:cNvPr id="2" name="TextBox 6">
            <a:extLst>
              <a:ext uri="{FF2B5EF4-FFF2-40B4-BE49-F238E27FC236}">
                <a16:creationId xmlns:a16="http://schemas.microsoft.com/office/drawing/2014/main" id="{F62205E4-2A37-4A71-B004-8AA68BDC705F}"/>
              </a:ext>
            </a:extLst>
          </p:cNvPr>
          <p:cNvSpPr txBox="1">
            <a:spLocks noChangeArrowheads="1"/>
          </p:cNvSpPr>
          <p:nvPr/>
        </p:nvSpPr>
        <p:spPr bwMode="auto">
          <a:xfrm>
            <a:off x="3924300" y="4983163"/>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1" eaLnBrk="1" hangingPunct="1">
              <a:spcBef>
                <a:spcPct val="0"/>
              </a:spcBef>
              <a:buFontTx/>
              <a:buNone/>
            </a:pPr>
            <a:r>
              <a:rPr lang="ar-EG" altLang="en-US" sz="2000" b="1" dirty="0">
                <a:latin typeface="Arial" panose="020B0604020202020204" pitchFamily="34" charset="0"/>
                <a:cs typeface="Ali_K_Alwand" pitchFamily="2" charset="-78"/>
              </a:rPr>
              <a:t>وروذيَنةرى </a:t>
            </a:r>
            <a:r>
              <a:rPr lang="ar-IQ" altLang="en-US" sz="2000" b="1" dirty="0">
                <a:latin typeface="Arial" panose="020B0604020202020204" pitchFamily="34" charset="0"/>
                <a:cs typeface="Ali_K_Alwand" pitchFamily="2" charset="-78"/>
              </a:rPr>
              <a:t>مةرجي</a:t>
            </a:r>
          </a:p>
        </p:txBody>
      </p:sp>
      <p:sp>
        <p:nvSpPr>
          <p:cNvPr id="3" name="TextBox 6">
            <a:extLst>
              <a:ext uri="{FF2B5EF4-FFF2-40B4-BE49-F238E27FC236}">
                <a16:creationId xmlns:a16="http://schemas.microsoft.com/office/drawing/2014/main" id="{065A3146-EB07-4E2B-BED6-F738DFEEC48A}"/>
              </a:ext>
            </a:extLst>
          </p:cNvPr>
          <p:cNvSpPr txBox="1">
            <a:spLocks noChangeArrowheads="1"/>
          </p:cNvSpPr>
          <p:nvPr/>
        </p:nvSpPr>
        <p:spPr bwMode="auto">
          <a:xfrm>
            <a:off x="5478463" y="5006975"/>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1" eaLnBrk="1" hangingPunct="1">
              <a:spcBef>
                <a:spcPct val="0"/>
              </a:spcBef>
              <a:buFontTx/>
              <a:buNone/>
            </a:pPr>
            <a:r>
              <a:rPr lang="ar-EG" altLang="en-US" sz="2000" b="1" dirty="0">
                <a:latin typeface="Arial" panose="020B0604020202020204" pitchFamily="34" charset="0"/>
                <a:cs typeface="Ali_K_Alwand" pitchFamily="2" charset="-78"/>
              </a:rPr>
              <a:t>وروذيَنةرى سروشتي</a:t>
            </a:r>
            <a:r>
              <a:rPr lang="ar-IQ" altLang="en-US" sz="2000" b="1" dirty="0">
                <a:latin typeface="Arial" panose="020B0604020202020204" pitchFamily="34" charset="0"/>
                <a:cs typeface="Ali_K_Alwand" pitchFamily="2" charset="-78"/>
              </a:rPr>
              <a:t>+</a:t>
            </a:r>
            <a:r>
              <a:rPr lang="ar-EG" altLang="en-US" sz="2000" b="1" dirty="0">
                <a:latin typeface="Arial" panose="020B0604020202020204" pitchFamily="34" charset="0"/>
                <a:cs typeface="Ali_K_Alwand" pitchFamily="2" charset="-78"/>
              </a:rPr>
              <a:t> </a:t>
            </a:r>
            <a:endParaRPr lang="ar-IQ" altLang="en-US" sz="2000" b="1" dirty="0">
              <a:latin typeface="Arial" panose="020B0604020202020204" pitchFamily="34" charset="0"/>
              <a:cs typeface="Ali_K_Alwand" pitchFamily="2" charset="-78"/>
            </a:endParaRPr>
          </a:p>
        </p:txBody>
      </p:sp>
      <p:sp>
        <p:nvSpPr>
          <p:cNvPr id="4" name="TextBox 6">
            <a:extLst>
              <a:ext uri="{FF2B5EF4-FFF2-40B4-BE49-F238E27FC236}">
                <a16:creationId xmlns:a16="http://schemas.microsoft.com/office/drawing/2014/main" id="{435CFBFC-0955-4514-A659-17D3BDC5C7F1}"/>
              </a:ext>
            </a:extLst>
          </p:cNvPr>
          <p:cNvSpPr txBox="1">
            <a:spLocks noChangeArrowheads="1"/>
          </p:cNvSpPr>
          <p:nvPr/>
        </p:nvSpPr>
        <p:spPr bwMode="auto">
          <a:xfrm>
            <a:off x="3643623" y="6443522"/>
            <a:ext cx="18002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1" eaLnBrk="1" hangingPunct="1">
              <a:spcBef>
                <a:spcPct val="0"/>
              </a:spcBef>
              <a:buFontTx/>
              <a:buNone/>
            </a:pPr>
            <a:r>
              <a:rPr lang="ar-EG" altLang="en-US" sz="2000" b="1" dirty="0">
                <a:latin typeface="Arial" panose="020B0604020202020204" pitchFamily="34" charset="0"/>
                <a:cs typeface="Ali_K_Alwand" pitchFamily="2" charset="-78"/>
              </a:rPr>
              <a:t>وروذيَنةرى </a:t>
            </a:r>
            <a:r>
              <a:rPr lang="ar-IQ" altLang="en-US" sz="2000" b="1" dirty="0">
                <a:latin typeface="Arial" panose="020B0604020202020204" pitchFamily="34" charset="0"/>
                <a:cs typeface="Ali_K_Alwand" pitchFamily="2" charset="-78"/>
              </a:rPr>
              <a:t>مةرجي</a:t>
            </a:r>
          </a:p>
        </p:txBody>
      </p:sp>
      <p:sp>
        <p:nvSpPr>
          <p:cNvPr id="5" name="TextBox 8">
            <a:extLst>
              <a:ext uri="{FF2B5EF4-FFF2-40B4-BE49-F238E27FC236}">
                <a16:creationId xmlns:a16="http://schemas.microsoft.com/office/drawing/2014/main" id="{789F2E61-D0ED-4CC4-A848-F2B130E9CEDE}"/>
              </a:ext>
            </a:extLst>
          </p:cNvPr>
          <p:cNvSpPr txBox="1">
            <a:spLocks noChangeArrowheads="1"/>
          </p:cNvSpPr>
          <p:nvPr/>
        </p:nvSpPr>
        <p:spPr bwMode="auto">
          <a:xfrm>
            <a:off x="863911" y="6387960"/>
            <a:ext cx="24479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cs typeface="Arial" panose="020B060402020202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cs typeface="Arial" panose="020B060402020202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cs typeface="Arial" panose="020B060402020202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cs typeface="Arial" panose="020B0604020202020204" pitchFamily="34" charset="0"/>
              </a:defRPr>
            </a:lvl9pPr>
          </a:lstStyle>
          <a:p>
            <a:pPr algn="ctr" rtl="1" eaLnBrk="1" hangingPunct="1">
              <a:spcBef>
                <a:spcPct val="0"/>
              </a:spcBef>
              <a:buFontTx/>
              <a:buNone/>
            </a:pPr>
            <a:r>
              <a:rPr lang="ar-EG" altLang="en-US" sz="2000" b="1" dirty="0">
                <a:latin typeface="Arial" panose="020B0604020202020204" pitchFamily="34" charset="0"/>
                <a:cs typeface="Ali_K_Alwand" pitchFamily="2" charset="-78"/>
              </a:rPr>
              <a:t>وةلَامدانةوةى </a:t>
            </a:r>
            <a:r>
              <a:rPr lang="ar-IQ" altLang="en-US" sz="2000" b="1" dirty="0">
                <a:latin typeface="Arial" panose="020B0604020202020204" pitchFamily="34" charset="0"/>
                <a:cs typeface="Ali_K_Alwand" pitchFamily="2" charset="-78"/>
              </a:rPr>
              <a:t>مةرجي</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C07A4-31E8-4A6A-ADC8-578E4277EC27}"/>
              </a:ext>
            </a:extLst>
          </p:cNvPr>
          <p:cNvSpPr>
            <a:spLocks noGrp="1"/>
          </p:cNvSpPr>
          <p:nvPr>
            <p:ph type="title"/>
          </p:nvPr>
        </p:nvSpPr>
        <p:spPr>
          <a:xfrm>
            <a:off x="677334" y="119270"/>
            <a:ext cx="8596668" cy="556591"/>
          </a:xfrm>
        </p:spPr>
        <p:txBody>
          <a:bodyPr>
            <a:noAutofit/>
          </a:bodyPr>
          <a:lstStyle/>
          <a:p>
            <a:pPr algn="ctr" rtl="1" eaLnBrk="1" hangingPunct="1">
              <a:defRPr/>
            </a:pPr>
            <a:r>
              <a:rPr lang="ar-IQ" sz="3200" b="1" dirty="0">
                <a:solidFill>
                  <a:srgbClr val="C00000"/>
                </a:solidFill>
                <a:cs typeface="Ali_K_Samik" pitchFamily="2" charset="-78"/>
              </a:rPr>
              <a:t>تاقيكردنةوةكةى باظلؤظـــ</a:t>
            </a:r>
            <a:endParaRPr lang="en-US" sz="3200" b="1" dirty="0">
              <a:solidFill>
                <a:srgbClr val="C00000"/>
              </a:solidFill>
              <a:cs typeface="Ali_K_Samik" pitchFamily="2" charset="-78"/>
            </a:endParaRPr>
          </a:p>
        </p:txBody>
      </p:sp>
      <p:sp>
        <p:nvSpPr>
          <p:cNvPr id="3" name="Content Placeholder 2">
            <a:extLst>
              <a:ext uri="{FF2B5EF4-FFF2-40B4-BE49-F238E27FC236}">
                <a16:creationId xmlns:a16="http://schemas.microsoft.com/office/drawing/2014/main" id="{2E907BE6-1C0C-4AE7-83B7-C838DFB26C73}"/>
              </a:ext>
            </a:extLst>
          </p:cNvPr>
          <p:cNvSpPr>
            <a:spLocks noGrp="1"/>
          </p:cNvSpPr>
          <p:nvPr>
            <p:ph idx="1"/>
          </p:nvPr>
        </p:nvSpPr>
        <p:spPr>
          <a:xfrm>
            <a:off x="318053" y="848139"/>
            <a:ext cx="9236764" cy="5751444"/>
          </a:xfrm>
        </p:spPr>
        <p:txBody>
          <a:bodyPr>
            <a:noAutofit/>
          </a:bodyPr>
          <a:lstStyle/>
          <a:p>
            <a:pPr algn="just" rtl="1"/>
            <a:r>
              <a:rPr lang="ar-IQ" sz="2600" dirty="0">
                <a:cs typeface="Ali_K_Samik" pitchFamily="2" charset="-78"/>
              </a:rPr>
              <a:t>          </a:t>
            </a:r>
            <a:r>
              <a:rPr lang="ku-Arab-IQ" sz="2800" dirty="0"/>
              <a:t>زانای فسیۆلۆجی (ایڤان پاڤلۆڤ) تاقیکردنەوەیەکی لەسەر سەگ ئەنجام دا و تیوبێکی لێ بەست بۆئەوەی بڕی لیکی ڕژاوی</a:t>
            </a:r>
            <a:r>
              <a:rPr lang="ar-OM" sz="2800" dirty="0"/>
              <a:t> </a:t>
            </a:r>
            <a:r>
              <a:rPr lang="ku-Arab-IQ" sz="2800" dirty="0"/>
              <a:t>سەگەکە بپێوێ لەکاتی پێشکەشکردنی خواردندا بۆی، وە زەنگێکی دیاریکراوی لێدا ئینجا خواردنەکەی پێشکەش دەکرد، وە دوای دووبارەکردنەوەی ئەم کارە بۆچەند جارێک، وایلێهات تەنها زەنگەکەی لێدەدا بۆ سەگەکە بەبێ ئەوەی خواردنی پێشکەشبکات، بینی کە سەگەکە لیکی دەڕژێت</a:t>
            </a:r>
            <a:r>
              <a:rPr lang="ar-OM" sz="2800" dirty="0"/>
              <a:t> </a:t>
            </a:r>
            <a:r>
              <a:rPr lang="ku-Arab-IQ" sz="2800" dirty="0"/>
              <a:t>تەنانەت بە بێ خواردنەکەش. </a:t>
            </a:r>
            <a:endParaRPr lang="en-GB" sz="2800" dirty="0"/>
          </a:p>
        </p:txBody>
      </p:sp>
    </p:spTree>
    <p:extLst>
      <p:ext uri="{BB962C8B-B14F-4D97-AF65-F5344CB8AC3E}">
        <p14:creationId xmlns:p14="http://schemas.microsoft.com/office/powerpoint/2010/main" val="1069831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7020</TotalTime>
  <Words>1183</Words>
  <Application>Microsoft Office PowerPoint</Application>
  <PresentationFormat>Widescreen</PresentationFormat>
  <Paragraphs>79</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Trebuchet MS</vt:lpstr>
      <vt:lpstr>Wingdings 3</vt:lpstr>
      <vt:lpstr>Facet</vt:lpstr>
      <vt:lpstr>PowerPoint Presentation</vt:lpstr>
      <vt:lpstr>PowerPoint Presentation</vt:lpstr>
      <vt:lpstr>تيؤرةكانى فيَربوون – نظريات التعلم </vt:lpstr>
      <vt:lpstr>تیۆرەکانی فێربوون:</vt:lpstr>
      <vt:lpstr>تيؤرةكانى فيَربوون - نظريات التعلم </vt:lpstr>
      <vt:lpstr>تيؤرى مةرجدارى كلاسيكى (ئيظان باظلؤظ)</vt:lpstr>
      <vt:lpstr>بيرؤكةى تيؤرةكةى باظلؤظ</vt:lpstr>
      <vt:lpstr>PowerPoint Presentation</vt:lpstr>
      <vt:lpstr>تاقيكردنةوةكةى باظلؤظـــ</vt:lpstr>
      <vt:lpstr>ئەمەی خوارەوە ڕوونکردنەوەی ئەم پرۆسەیەیە:</vt:lpstr>
      <vt:lpstr> چەمکە سەرەکیەکانی تیۆری مەرجی کلاسیکی:</vt:lpstr>
      <vt:lpstr>PowerPoint Presentation</vt:lpstr>
      <vt:lpstr>ياساكانى فيَربوونى مةرجي</vt:lpstr>
      <vt:lpstr>ياساكانى فيَربوونى مةرجي</vt:lpstr>
      <vt:lpstr>ياساكانى فيَربوونى مةرجي</vt:lpstr>
      <vt:lpstr>ياساكانى فيَربوونى مةرجي</vt:lpstr>
      <vt:lpstr>ياساكانى فيَربوونى مةرجي</vt:lpstr>
      <vt:lpstr>ياساكانى فيَربوونى مةرجي</vt:lpstr>
      <vt:lpstr>سوودة ثةروةردةييةكاني تيؤرى باظلؤظــ</vt:lpstr>
      <vt:lpstr>سوودة ثةروةردةييةكاني تيؤرى باظلؤظــ</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Shamfuture</dc:creator>
  <cp:lastModifiedBy>user</cp:lastModifiedBy>
  <cp:revision>301</cp:revision>
  <dcterms:created xsi:type="dcterms:W3CDTF">2020-09-20T12:16:43Z</dcterms:created>
  <dcterms:modified xsi:type="dcterms:W3CDTF">2023-02-15T22:46:30Z</dcterms:modified>
</cp:coreProperties>
</file>