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2" r:id="rId2"/>
    <p:sldId id="289" r:id="rId3"/>
    <p:sldId id="315" r:id="rId4"/>
    <p:sldId id="320" r:id="rId5"/>
    <p:sldId id="316" r:id="rId6"/>
    <p:sldId id="317" r:id="rId7"/>
    <p:sldId id="318" r:id="rId8"/>
    <p:sldId id="319" r:id="rId9"/>
    <p:sldId id="321" r:id="rId10"/>
    <p:sldId id="264" r:id="rId11"/>
    <p:sldId id="281" r:id="rId12"/>
    <p:sldId id="265" r:id="rId13"/>
    <p:sldId id="266" r:id="rId14"/>
    <p:sldId id="267" r:id="rId15"/>
    <p:sldId id="268" r:id="rId16"/>
    <p:sldId id="282" r:id="rId17"/>
    <p:sldId id="269" r:id="rId18"/>
    <p:sldId id="270" r:id="rId19"/>
    <p:sldId id="283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EFD66-4936-4F9D-892B-360E76B32EA6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CB19A-8A04-482E-8177-B59AFEEB4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3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C5C9-07BE-4310-AD79-A46F17803D3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EB71-982E-4E63-980E-111841048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69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C5C9-07BE-4310-AD79-A46F17803D3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EB71-982E-4E63-980E-111841048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26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C5C9-07BE-4310-AD79-A46F17803D3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EB71-982E-4E63-980E-111841048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26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C5C9-07BE-4310-AD79-A46F17803D3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EB71-982E-4E63-980E-111841048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1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C5C9-07BE-4310-AD79-A46F17803D3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EB71-982E-4E63-980E-111841048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2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C5C9-07BE-4310-AD79-A46F17803D3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EB71-982E-4E63-980E-111841048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9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C5C9-07BE-4310-AD79-A46F17803D3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EB71-982E-4E63-980E-111841048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9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C5C9-07BE-4310-AD79-A46F17803D3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EB71-982E-4E63-980E-111841048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C5C9-07BE-4310-AD79-A46F17803D3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EB71-982E-4E63-980E-111841048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C5C9-07BE-4310-AD79-A46F17803D3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EB71-982E-4E63-980E-111841048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6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C5C9-07BE-4310-AD79-A46F17803D3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EB71-982E-4E63-980E-111841048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DC5C9-07BE-4310-AD79-A46F17803D3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FEB71-982E-4E63-980E-111841048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2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4400" dirty="0">
                <a:cs typeface="Ali_K_Alwand" pitchFamily="2" charset="-78"/>
              </a:rPr>
              <a:t>            General psychology     </a:t>
            </a:r>
            <a:endParaRPr lang="ar-OM" sz="4400" dirty="0">
              <a:cs typeface="Ali_K_Alwand" pitchFamily="2" charset="-78"/>
            </a:endParaRPr>
          </a:p>
          <a:p>
            <a:pPr marL="0" indent="0" algn="ctr" rtl="1">
              <a:buNone/>
            </a:pPr>
            <a:r>
              <a:rPr lang="ar-IQ" sz="4400" dirty="0">
                <a:cs typeface="Ali_K_Alwand" pitchFamily="2" charset="-78"/>
              </a:rPr>
              <a:t>وانةى يةكةم</a:t>
            </a:r>
          </a:p>
          <a:p>
            <a:pPr marL="0" indent="0" algn="ctr" rtl="1">
              <a:buNone/>
            </a:pPr>
            <a:r>
              <a:rPr lang="ar-IQ" sz="4400" dirty="0">
                <a:cs typeface="Ali_K_Alwand" pitchFamily="2" charset="-78"/>
              </a:rPr>
              <a:t>قؤناغي يةكةم</a:t>
            </a:r>
          </a:p>
          <a:p>
            <a:pPr marL="0" indent="0" algn="ctr" rtl="1">
              <a:buNone/>
            </a:pPr>
            <a:r>
              <a:rPr lang="ar-IQ" sz="4400" dirty="0">
                <a:cs typeface="Ali_K_Alwand" pitchFamily="2" charset="-78"/>
              </a:rPr>
              <a:t>2022-2023</a:t>
            </a:r>
            <a:endParaRPr lang="en-US" sz="44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2416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cs typeface="Ali_K_Alwand" pitchFamily="2" charset="-78"/>
              </a:rPr>
              <a:t>ثيَناسةى دةروونزانى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 rtl="1"/>
            <a:r>
              <a:rPr lang="ar-IQ" sz="3600" b="1" u="sng" dirty="0">
                <a:solidFill>
                  <a:srgbClr val="FF0000"/>
                </a:solidFill>
                <a:cs typeface="Ali_K_Alwand" pitchFamily="2" charset="-78"/>
              </a:rPr>
              <a:t>زانست : </a:t>
            </a:r>
            <a:r>
              <a:rPr lang="ar-IQ" dirty="0">
                <a:cs typeface="Ali_K_Alwand" pitchFamily="2" charset="-78"/>
              </a:rPr>
              <a:t>دةروونزانى بة زانست دةذميَردريَت ضونكة شيَوازى ريَكخراو بةكارديَنيَت بؤ تيَبينيكردنى رِةفتارةكان و وةسف كردنى و ثيَشبينيكردن و شيكردنةوةى رةفتارةكان.</a:t>
            </a:r>
          </a:p>
          <a:p>
            <a:pPr algn="just" rtl="1"/>
            <a:r>
              <a:rPr lang="ar-IQ" sz="3600" b="1" u="sng" dirty="0">
                <a:solidFill>
                  <a:srgbClr val="FF0000"/>
                </a:solidFill>
                <a:cs typeface="Ali_K_Alwand" pitchFamily="2" charset="-78"/>
              </a:rPr>
              <a:t>رةفتار (السلوك): </a:t>
            </a:r>
            <a:r>
              <a:rPr lang="ar-IQ" dirty="0">
                <a:cs typeface="Ali_K_Alwand" pitchFamily="2" charset="-78"/>
              </a:rPr>
              <a:t>هةموو وةلآم دانةوةيةك دةطريَتةوة كة مرؤظ دةرى دةبريَت لة ئةنجامي وةلآمدانةوةى بارودؤخة جيا جياكان.</a:t>
            </a:r>
          </a:p>
          <a:p>
            <a:pPr algn="just" rtl="1"/>
            <a:r>
              <a:rPr lang="ar-IQ" sz="3600" b="1" u="sng" dirty="0">
                <a:solidFill>
                  <a:srgbClr val="FF0000"/>
                </a:solidFill>
                <a:cs typeface="Ali_K_Alwand" pitchFamily="2" charset="-78"/>
              </a:rPr>
              <a:t>وةلآمدانةوة: </a:t>
            </a:r>
            <a:r>
              <a:rPr lang="ar-IQ" dirty="0">
                <a:cs typeface="Ali_K_Alwand" pitchFamily="2" charset="-78"/>
              </a:rPr>
              <a:t>هةموو ضالآكيةك دةطريَتةوة كةلة دةرئةنجامى وورذيَنةرةكان دةردةكةويَت و وةلآمدانةوةكانيش جولَةيي يان زارةكى يان هةلَضوون دةبيَت.</a:t>
            </a:r>
          </a:p>
          <a:p>
            <a:pPr algn="just" rtl="1"/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7016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cs typeface="Ali_K_Alwand" pitchFamily="2" charset="-78"/>
              </a:rPr>
              <a:t>ثيَناسةى دةروونزانى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/>
            <a:r>
              <a:rPr lang="ar-IQ" b="1" u="sng" dirty="0">
                <a:solidFill>
                  <a:srgbClr val="FF0000"/>
                </a:solidFill>
                <a:cs typeface="Ali_K_Alwand" pitchFamily="2" charset="-78"/>
              </a:rPr>
              <a:t>ورووذيَنةر : </a:t>
            </a:r>
            <a:r>
              <a:rPr lang="ar-IQ" dirty="0">
                <a:cs typeface="Ali_K_Alwand" pitchFamily="2" charset="-78"/>
              </a:rPr>
              <a:t>هةموو هؤكاريَكي دةرةكي يان ناوةكى دةطريَتةوة هانى ضالآكيةكانى مرؤظ دةدات ياخود رايدةطريَت .وورووذيَنةرةكان دووجؤرن:</a:t>
            </a:r>
          </a:p>
          <a:p>
            <a:pPr algn="just" rtl="1"/>
            <a:r>
              <a:rPr lang="ar-IQ" dirty="0">
                <a:cs typeface="Ali_K_Alwand" pitchFamily="2" charset="-78"/>
              </a:rPr>
              <a:t>دةرةكى     ,   ناوةكى (فسيؤلؤذي ,دةروونى)</a:t>
            </a:r>
          </a:p>
          <a:p>
            <a:pPr algn="just" rtl="1"/>
            <a:r>
              <a:rPr lang="ar-IQ" sz="3600" b="1" u="sng" dirty="0">
                <a:solidFill>
                  <a:srgbClr val="FF0000"/>
                </a:solidFill>
                <a:cs typeface="Ali_K_Alwand" pitchFamily="2" charset="-78"/>
              </a:rPr>
              <a:t>ثرؤسة عةقليةكان: </a:t>
            </a:r>
            <a:r>
              <a:rPr lang="ar-IQ" dirty="0">
                <a:cs typeface="Ali_K_Alwand" pitchFamily="2" charset="-78"/>
              </a:rPr>
              <a:t>بريتية لة برِيَكي تايبةت لة توانا هزريةكانى كةسةكةو هةست و سؤزوو ثالَنةرةكانى و لةطةلَ ئةوةى كةسانى تر ناتوانن ئةم ثرؤسةية ببينن بةلآم لة رِاستى دا بوونى هةية.</a:t>
            </a:r>
          </a:p>
          <a:p>
            <a:pPr marL="0" indent="0" algn="just" rtl="1">
              <a:buNone/>
            </a:pPr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9590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cs typeface="Ali_K_Alwand" pitchFamily="2" charset="-78"/>
              </a:rPr>
              <a:t>جؤرةكانى رةفتار(السلوك)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buFont typeface="Wingdings" pitchFamily="2" charset="2"/>
              <a:buChar char="ü"/>
            </a:pPr>
            <a:r>
              <a:rPr lang="ar-IQ" b="1" u="sng" dirty="0">
                <a:solidFill>
                  <a:srgbClr val="FF0000"/>
                </a:solidFill>
                <a:cs typeface="Ali_K_Alwand" pitchFamily="2" charset="-78"/>
              </a:rPr>
              <a:t>رةفتارى بينراو: </a:t>
            </a:r>
            <a:r>
              <a:rPr lang="ar-IQ" dirty="0">
                <a:cs typeface="Ali_K_Alwand" pitchFamily="2" charset="-78"/>
              </a:rPr>
              <a:t>كة دةتوانريَت تيَبينى بكريَت وةك(قسةكردن,رِؤيشتن ,زةردةخةنة).</a:t>
            </a:r>
          </a:p>
          <a:p>
            <a:pPr algn="just" rtl="1">
              <a:buFont typeface="Wingdings" pitchFamily="2" charset="2"/>
              <a:buChar char="ü"/>
            </a:pPr>
            <a:r>
              <a:rPr lang="ar-IQ" b="1" u="sng" dirty="0">
                <a:solidFill>
                  <a:srgbClr val="FF0000"/>
                </a:solidFill>
                <a:cs typeface="Ali_K_Alwand" pitchFamily="2" charset="-78"/>
              </a:rPr>
              <a:t>رِةفتارى نةبينراو: </a:t>
            </a:r>
            <a:r>
              <a:rPr lang="ar-IQ" dirty="0">
                <a:cs typeface="Ali_K_Alwand" pitchFamily="2" charset="-78"/>
              </a:rPr>
              <a:t>كة ناتوانريَت تيَبيني بكريَت وةكو (بيركردنةوة,خةيالَ كردن).</a:t>
            </a:r>
          </a:p>
          <a:p>
            <a:pPr algn="just" rtl="1">
              <a:buFont typeface="Wingdings" pitchFamily="2" charset="2"/>
              <a:buChar char="ü"/>
            </a:pPr>
            <a:r>
              <a:rPr lang="ar-IQ" b="1" u="sng" dirty="0">
                <a:solidFill>
                  <a:srgbClr val="FF0000"/>
                </a:solidFill>
                <a:cs typeface="Ali_K_Alwand" pitchFamily="2" charset="-78"/>
              </a:rPr>
              <a:t>رِةفتارى هةستى (الشعور): </a:t>
            </a:r>
            <a:r>
              <a:rPr lang="ar-IQ" dirty="0">
                <a:cs typeface="Ali_K_Alwand" pitchFamily="2" charset="-78"/>
              </a:rPr>
              <a:t>كة مرؤظ بة ئاطايةو هةستى لة سةريةتى بؤنموونة(بةسةربردني كاتيَكي خؤش لةطةلَ هاورَيَكانيدا).</a:t>
            </a:r>
          </a:p>
        </p:txBody>
      </p:sp>
    </p:spTree>
    <p:extLst>
      <p:ext uri="{BB962C8B-B14F-4D97-AF65-F5344CB8AC3E}">
        <p14:creationId xmlns:p14="http://schemas.microsoft.com/office/powerpoint/2010/main" val="507016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cs typeface="Ali_K_Alwand" pitchFamily="2" charset="-78"/>
              </a:rPr>
              <a:t>جؤرةكانى رةفتار(السلوك)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 rtl="1">
              <a:buFont typeface="Wingdings" pitchFamily="2" charset="2"/>
              <a:buChar char="ü"/>
            </a:pPr>
            <a:r>
              <a:rPr lang="ar-IQ" b="1" u="sng" dirty="0">
                <a:solidFill>
                  <a:srgbClr val="FF0000"/>
                </a:solidFill>
                <a:cs typeface="Ali_K_Alwand" pitchFamily="2" charset="-78"/>
              </a:rPr>
              <a:t>رِةفتارى نةستى (لاشعور): </a:t>
            </a:r>
            <a:r>
              <a:rPr lang="ar-IQ" dirty="0">
                <a:cs typeface="Ali_K_Alwand" pitchFamily="2" charset="-78"/>
              </a:rPr>
              <a:t>مرؤظ ئةم رِةفتارة بةبىِ هؤشي ئةنجامى دةدات وةكو(رِق ليَبوونةوة لةكةسيَك بة بيَ هيض هؤكاريَك).</a:t>
            </a:r>
            <a:endParaRPr lang="en-US" dirty="0">
              <a:cs typeface="Ali_K_Alwand" pitchFamily="2" charset="-78"/>
            </a:endParaRPr>
          </a:p>
          <a:p>
            <a:pPr algn="just" rtl="1">
              <a:buFont typeface="Wingdings" pitchFamily="2" charset="2"/>
              <a:buChar char="ü"/>
            </a:pPr>
            <a:r>
              <a:rPr lang="ar-IQ" b="1" u="sng" dirty="0">
                <a:solidFill>
                  <a:srgbClr val="FF0000"/>
                </a:solidFill>
                <a:cs typeface="Ali_K_Alwand" pitchFamily="2" charset="-78"/>
              </a:rPr>
              <a:t>رِةفتارى ويستى (الإرادي): </a:t>
            </a:r>
            <a:r>
              <a:rPr lang="ar-IQ" dirty="0">
                <a:cs typeface="Ali_K_Alwand" pitchFamily="2" charset="-78"/>
              </a:rPr>
              <a:t>ئةو رِةفتارةية كة تاك ثلاني بؤ دادةنيَت ثاشان ئةنجامى دةبيَت وةكو ( بة جيَهيَنانى طةشت و طوزار ,ئارةزوو بؤ ئةنجامدانى وةرزش كردن).</a:t>
            </a:r>
          </a:p>
          <a:p>
            <a:pPr algn="just" rtl="1">
              <a:buFont typeface="Wingdings" pitchFamily="2" charset="2"/>
              <a:buChar char="ü"/>
            </a:pPr>
            <a:r>
              <a:rPr lang="ar-IQ" b="1" u="sng" dirty="0">
                <a:solidFill>
                  <a:srgbClr val="FF0000"/>
                </a:solidFill>
                <a:cs typeface="Ali_K_Alwand" pitchFamily="2" charset="-78"/>
              </a:rPr>
              <a:t>رِةفتارى نةويستى (لا إراديي): </a:t>
            </a:r>
            <a:r>
              <a:rPr lang="ar-IQ" dirty="0">
                <a:cs typeface="Ali_K_Alwand" pitchFamily="2" charset="-78"/>
              </a:rPr>
              <a:t>ئةم رِةفتارةية كةتاك بة جىَ ى دةهيَنيَت بة بىَ ويستى خؤيي و بة بىَ ثلانى ثيَش وةختة بؤى وةكو (ضاوتروكاندن).</a:t>
            </a:r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7016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cs typeface="Ali_K_Alwand" pitchFamily="2" charset="-78"/>
              </a:rPr>
              <a:t>ئامانجةكاني دةروونزانى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 rtl="1"/>
            <a:r>
              <a:rPr lang="ar-IQ" dirty="0">
                <a:cs typeface="Ali_K_Alwand" pitchFamily="2" charset="-78"/>
              </a:rPr>
              <a:t>ضوار ئامانجي سةرةكيمان هةية لة دةروونزانى ,هاوبةشة لةطةلَ زانستةكانى تر,ئامانجةكانيش بريتي ية لة: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IQ" b="1" u="sng" dirty="0">
                <a:solidFill>
                  <a:srgbClr val="FF0000"/>
                </a:solidFill>
                <a:cs typeface="Ali_K_Alwand" pitchFamily="2" charset="-78"/>
              </a:rPr>
              <a:t>تيَطةيشتنى رِةفتاروو شيكردنةوةيان: </a:t>
            </a:r>
            <a:r>
              <a:rPr lang="ar-IQ" dirty="0">
                <a:cs typeface="Ali_K_Alwand" pitchFamily="2" charset="-78"/>
              </a:rPr>
              <a:t>واتة وةسفكردنى دياردةكة بة شيَوةيةكى وورد , ئةويش لة رِيَطةى ورووذاندنى ثرسيار (ضؤن) (كيف)؟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IQ" b="1" u="sng" dirty="0">
                <a:solidFill>
                  <a:srgbClr val="FF0000"/>
                </a:solidFill>
                <a:cs typeface="Ali_K_Alwand" pitchFamily="2" charset="-78"/>
              </a:rPr>
              <a:t>دةست نيشانكردنى هؤكارةكان: </a:t>
            </a:r>
            <a:r>
              <a:rPr lang="ar-IQ" dirty="0">
                <a:cs typeface="Ali_K_Alwand" pitchFamily="2" charset="-78"/>
              </a:rPr>
              <a:t>واتة لة هؤكارةكانى درووستبوونى دياردةى رِةفتارةكان دةكؤلَيَتةوة ئةويش لة رِيَطةى ورووذاندنى ثرسيار (بؤضي)(</a:t>
            </a:r>
            <a:r>
              <a:rPr lang="ar-IQ" dirty="0">
                <a:cs typeface="+mj-cs"/>
              </a:rPr>
              <a:t>لماذا</a:t>
            </a:r>
            <a:r>
              <a:rPr lang="ar-IQ" dirty="0">
                <a:cs typeface="Ali_K_Alwand" pitchFamily="2" charset="-78"/>
              </a:rPr>
              <a:t>)؟</a:t>
            </a:r>
          </a:p>
          <a:p>
            <a:pPr algn="just" rtl="1"/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7016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cs typeface="Ali_K_Alwand" pitchFamily="2" charset="-78"/>
              </a:rPr>
              <a:t>ئامانجةكانى دةروونزانى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 algn="just" rtl="1">
              <a:buFont typeface="+mj-lt"/>
              <a:buAutoNum type="arabicPeriod" startAt="3"/>
            </a:pPr>
            <a:r>
              <a:rPr lang="ar-IQ" sz="3600" b="1" u="sng" dirty="0">
                <a:solidFill>
                  <a:srgbClr val="FF0000"/>
                </a:solidFill>
                <a:cs typeface="Ali_K_Alwand" pitchFamily="2" charset="-78"/>
              </a:rPr>
              <a:t>ثيَشبينبكردن : </a:t>
            </a:r>
            <a:r>
              <a:rPr lang="ar-IQ" dirty="0">
                <a:cs typeface="Ali_K_Alwand" pitchFamily="2" charset="-78"/>
              </a:rPr>
              <a:t>واتة ثيَشبيني دةرئةنجامى ئةو رِةفتارة بكةين , ض روو دةدات ,ئةو ثيَشبينيكردنةش لةسةر بنةماى تيَطةيشتن و دةست نيشانكردنى هؤكارةكان دةبيَت.</a:t>
            </a:r>
          </a:p>
          <a:p>
            <a:pPr marL="514350" indent="-514350" algn="just" rtl="1">
              <a:buFont typeface="+mj-lt"/>
              <a:buAutoNum type="arabicPeriod" startAt="3"/>
            </a:pPr>
            <a:r>
              <a:rPr lang="ar-IQ" sz="3600" b="1" u="sng" dirty="0">
                <a:solidFill>
                  <a:srgbClr val="FF0000"/>
                </a:solidFill>
                <a:cs typeface="Ali_K_Alwand" pitchFamily="2" charset="-78"/>
              </a:rPr>
              <a:t>كؤنترِؤلكردنى رِةفتارةكة : </a:t>
            </a:r>
            <a:r>
              <a:rPr lang="ar-IQ" dirty="0">
                <a:cs typeface="Ali_K_Alwand" pitchFamily="2" charset="-78"/>
              </a:rPr>
              <a:t>واتة زالَبوون بةسةر ئةو رِةفتارةى كة ئيَمة كارى لةسةر دةكةين و بة شيَوةيةكى رِاست و درووست ئاراستةى بكةين .</a:t>
            </a:r>
          </a:p>
          <a:p>
            <a:pPr marL="0" indent="0" algn="just" rtl="1">
              <a:buNone/>
            </a:pPr>
            <a:r>
              <a:rPr lang="ar-IQ" dirty="0">
                <a:cs typeface="Ali_K_Alwand" pitchFamily="2" charset="-78"/>
              </a:rPr>
              <a:t>بؤ نموونة</a:t>
            </a:r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7016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14700" y="228600"/>
            <a:ext cx="3048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400" dirty="0">
                <a:cs typeface="Ali_K_Alwand" pitchFamily="2" charset="-78"/>
              </a:rPr>
              <a:t>مندالَيَكي شةرانطيَز</a:t>
            </a:r>
            <a:endParaRPr lang="en-US" sz="2400" dirty="0">
              <a:cs typeface="Ali_K_Alwand" pitchFamily="2" charset="-78"/>
            </a:endParaRPr>
          </a:p>
        </p:txBody>
      </p:sp>
      <p:sp>
        <p:nvSpPr>
          <p:cNvPr id="3" name="Down Arrow 2"/>
          <p:cNvSpPr/>
          <p:nvPr/>
        </p:nvSpPr>
        <p:spPr>
          <a:xfrm flipH="1">
            <a:off x="4705344" y="990600"/>
            <a:ext cx="142876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4318" y="1524000"/>
            <a:ext cx="8679181" cy="800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400" dirty="0">
                <a:cs typeface="Ali_K_Alwand" pitchFamily="2" charset="-78"/>
              </a:rPr>
              <a:t>تيَطةيشتن : ئةم مندالَة ضؤن رِةفتار دةكات ؟ئايا ئةم رِةفتارانة دةكةويَتة خانةى شةرِانطيَزى</a:t>
            </a:r>
            <a:r>
              <a:rPr lang="ar-IQ" dirty="0"/>
              <a:t>؟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644388" y="2316480"/>
            <a:ext cx="1638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16" y="2697480"/>
            <a:ext cx="8709659" cy="1249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400" dirty="0">
                <a:cs typeface="Ali_K_Alwand" pitchFamily="2" charset="-78"/>
              </a:rPr>
              <a:t>دةست نيشانكردنى هؤكارةكان : بؤضي ئةم مندالَة شةرِانطيَزة ؟ئايا بارودؤخي ئةم مندالَة ضؤنة ,كةسانى دةوروبةرى ,بارى ئابورى ,ئايا دةضيَتة قوتابخانة يان نا,ئايا هاورِيَي شةرِانطيَزى هةية ..هند</a:t>
            </a:r>
            <a:endParaRPr lang="en-US" sz="2400" dirty="0">
              <a:cs typeface="Ali_K_Alwand" pitchFamily="2" charset="-78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665342" y="3947160"/>
            <a:ext cx="18287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0516" y="4328160"/>
            <a:ext cx="8679182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400" dirty="0">
                <a:cs typeface="Ali_K_Alwand" pitchFamily="2" charset="-78"/>
              </a:rPr>
              <a:t>ثيَشبينيكردن : ئةطةرهاتوو ئةم مندالَة بةردةوام بوو لةسةر كارى شةرِانطيَزى  و يارمةتى نةدرا لة دوا رؤذدا ضي بةسةر ديَت,ضةند كاريطةرى لةسةر كةسانى دةوروبةرى دةبيَت؟</a:t>
            </a:r>
            <a:endParaRPr lang="en-US" sz="2400" dirty="0">
              <a:cs typeface="Ali_K_Alwand" pitchFamily="2" charset="-78"/>
            </a:endParaRPr>
          </a:p>
        </p:txBody>
      </p:sp>
      <p:sp>
        <p:nvSpPr>
          <p:cNvPr id="9" name="Down Arrow 8"/>
          <p:cNvSpPr/>
          <p:nvPr/>
        </p:nvSpPr>
        <p:spPr>
          <a:xfrm flipH="1">
            <a:off x="4644387" y="5090160"/>
            <a:ext cx="163832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798" y="5547360"/>
            <a:ext cx="8686800" cy="1082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000" dirty="0">
                <a:cs typeface="Ali_K_Alwand" pitchFamily="2" charset="-78"/>
              </a:rPr>
              <a:t>كؤنترؤلَ كردن : ضؤن دةتوانين كؤنترِؤلَى ئةم رِةفتارة بكةين؟هةنطاوةكانى ضارةسةرى رةفتارةكة ؟ئةو كةسانةى كةثيَويستة هاوكاربن لة ثرؤسةى ضارةسةر كردن؟ضؤن بزانين ئةو رِةفتارة خراثة ضارةسةر بووة؟</a:t>
            </a:r>
            <a:endParaRPr lang="en-US" sz="20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26104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cs typeface="Ali_K_Alwand" pitchFamily="2" charset="-78"/>
              </a:rPr>
              <a:t>بابةتةكانى دةروونزانى 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 algn="just" rtl="1">
              <a:buFont typeface="+mj-lt"/>
              <a:buAutoNum type="arabicPeriod"/>
            </a:pPr>
            <a:r>
              <a:rPr lang="ar-IQ" dirty="0">
                <a:cs typeface="Ali_K_Alwand" pitchFamily="2" charset="-78"/>
              </a:rPr>
              <a:t>رِةفتارةكانى مرؤظ و جؤرةكانى.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IQ" dirty="0">
                <a:cs typeface="Ali_K_Alwand" pitchFamily="2" charset="-78"/>
              </a:rPr>
              <a:t>هةلَضوونةكان و هةست وسؤزى مرؤظ.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IQ" dirty="0">
                <a:cs typeface="Ali_K_Alwand" pitchFamily="2" charset="-78"/>
              </a:rPr>
              <a:t>ثرؤسة عةقلَيةكان وةك درككردن و بة ئاطايي و بيركردنةوة.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IQ" dirty="0">
                <a:cs typeface="Ali_K_Alwand" pitchFamily="2" charset="-78"/>
              </a:rPr>
              <a:t>زيرةكى بة هةموو شيَوةكانى.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IQ" dirty="0">
                <a:cs typeface="Ali_K_Alwand" pitchFamily="2" charset="-78"/>
              </a:rPr>
              <a:t>جياوازى تاكةكةسى.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IQ" dirty="0">
                <a:cs typeface="Ali_K_Alwand" pitchFamily="2" charset="-78"/>
              </a:rPr>
              <a:t>ثةيوةندى تاك لةطةل دةوروبةرى و كاريطةرييةكانى نيَوانيان.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IQ" dirty="0">
                <a:cs typeface="Ali_K_Alwand" pitchFamily="2" charset="-78"/>
              </a:rPr>
              <a:t>طةشةى دةروونى لة قؤناغة جيا جياكان.</a:t>
            </a:r>
          </a:p>
          <a:p>
            <a:pPr marL="0" indent="0" algn="just" rtl="1">
              <a:buNone/>
            </a:pPr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7016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cs typeface="Ali_K_Alwand" pitchFamily="2" charset="-78"/>
              </a:rPr>
              <a:t>بابةتةكانى دةروونزانى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 algn="r" rtl="1">
              <a:buFont typeface="+mj-lt"/>
              <a:buAutoNum type="arabicPeriod" startAt="8"/>
            </a:pPr>
            <a:r>
              <a:rPr lang="ar-IQ" dirty="0">
                <a:cs typeface="Ali_K_Alwand" pitchFamily="2" charset="-78"/>
              </a:rPr>
              <a:t>تةندروستى دةروونى و كيَشة دةروونيةكان.</a:t>
            </a:r>
          </a:p>
          <a:p>
            <a:pPr marL="514350" indent="-514350" algn="r" rtl="1">
              <a:buFont typeface="+mj-lt"/>
              <a:buAutoNum type="arabicPeriod" startAt="8"/>
            </a:pPr>
            <a:r>
              <a:rPr lang="ar-IQ" dirty="0">
                <a:cs typeface="Ali_K_Alwand" pitchFamily="2" charset="-78"/>
              </a:rPr>
              <a:t>لايةنة ثراكتيكيةكانى دةروونزانى لة بوارى ثةروةردة و بةريَوةبردن و جةنط و هونةرو تاوان و ثزيشكى.</a:t>
            </a:r>
          </a:p>
          <a:p>
            <a:pPr marL="514350" indent="-514350" algn="r" rtl="1">
              <a:buFont typeface="+mj-lt"/>
              <a:buAutoNum type="arabicPeriod" startAt="8"/>
            </a:pPr>
            <a:r>
              <a:rPr lang="ar-IQ" dirty="0">
                <a:cs typeface="Ali_K_Alwand" pitchFamily="2" charset="-78"/>
              </a:rPr>
              <a:t>بوارى داهيَنان و ثةرةثيَدانى تواناكان.</a:t>
            </a:r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7016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cs typeface="Ali_K_Alwand" pitchFamily="2" charset="-78"/>
              </a:rPr>
              <a:t>طرينطى و بايةخى زانستى دةروونزانى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 algn="just" rtl="1">
              <a:buFont typeface="+mj-lt"/>
              <a:buAutoNum type="arabicPeriod"/>
            </a:pPr>
            <a:r>
              <a:rPr lang="ar-IQ" dirty="0">
                <a:cs typeface="Ali_K_Alwand" pitchFamily="2" charset="-78"/>
              </a:rPr>
              <a:t>يارمةتى تاك دةدات لة تيَطةيشتن لة خودى خؤى و هةستةكانى.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IQ" dirty="0">
                <a:cs typeface="Ali_K_Alwand" pitchFamily="2" charset="-78"/>
              </a:rPr>
              <a:t>يارمةتى تاك دةدات بؤ مامةلَةيةكى دروست لةطةلَ خؤيى و كةسانى تردا وة بؤ وةرطرتنى ثيَطةيةكى كؤمةلآيةتى شياو.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IQ" dirty="0">
                <a:cs typeface="Ali_K_Alwand" pitchFamily="2" charset="-78"/>
              </a:rPr>
              <a:t>يارمةتى هةموو ثيَكهاتةكانى كومةلَطا دةدات لة سةركةوتنى ثيشةييدا وةكو بازرطانى و كشتوكالَ و وانةووتنةوة.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IQ" dirty="0">
                <a:cs typeface="Ali_K_Alwand" pitchFamily="2" charset="-78"/>
              </a:rPr>
              <a:t>يارمةتيدةرة لة ثيَشكةشكردنى خزمةت طوزارى دةروونى بؤ هةموو ئةو كةسانةى خاوةن طرفتن و ئةو كةسانةى ثيَويستيان ثيَ ي هةية.</a:t>
            </a:r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4674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cs typeface="Ali_K_Alwand" pitchFamily="2" charset="-78"/>
              </a:rPr>
              <a:t>سةرهةلَدانى ميَذووى زانستى دةروونزانى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r>
              <a:rPr lang="ar-IQ" dirty="0">
                <a:cs typeface="Ali_K_Alwand" pitchFamily="2" charset="-78"/>
              </a:rPr>
              <a:t>دةروونزانى ميَذوويةكى دوور و دريَذى هةية وةبيركردنةوة لة دةروونزانى مرؤظ زؤر كؤنة كاتيَك مرؤظ هؤشيار بوو بة </a:t>
            </a:r>
            <a:r>
              <a:rPr lang="ar-IQ" dirty="0">
                <a:solidFill>
                  <a:srgbClr val="FF0000"/>
                </a:solidFill>
                <a:cs typeface="Ali_K_Alwand" pitchFamily="2" charset="-78"/>
              </a:rPr>
              <a:t>دةروونى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>
                <a:solidFill>
                  <a:srgbClr val="FF0000"/>
                </a:solidFill>
                <a:cs typeface="Ali_K_Alwand" pitchFamily="2" charset="-78"/>
              </a:rPr>
              <a:t>خؤيي وة تيَبينى رةفتارو رةوشتى خؤي كرد </a:t>
            </a:r>
            <a:r>
              <a:rPr lang="ar-IQ" dirty="0">
                <a:cs typeface="Ali_K_Alwand" pitchFamily="2" charset="-78"/>
              </a:rPr>
              <a:t>,وة كاريطةريةكانى لةسةرى ,وةبةراوردكردنى بة رةفتارى كةسانى تر ,رِؤذ لة دواى رؤذ زانياريةكان لة لايان دةربارةى مندالَ و هةرزةكار جياوازى نيَرو مىَ ....,كؤبؤتةوة,دواتر زؤر شت دةربارة هؤش و عةقلَ و طيان و هةست و رةفتارى مرؤظ طوتراوة . كة ئةوانةش بة دريَذايي ميَذوو بابةت و دياردةى دةروونى بوون و زانيارى دةربارةى دةروونزانى سات دواى سات  طةشةى كردووة.</a:t>
            </a:r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3363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cs typeface="Ali_K_Alwand" pitchFamily="2" charset="-78"/>
              </a:rPr>
              <a:t>طرينطى و بايةخى زانستى دةروونزانى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 algn="just" rtl="1">
              <a:buFont typeface="+mj-lt"/>
              <a:buAutoNum type="arabicPeriod" startAt="5"/>
            </a:pPr>
            <a:r>
              <a:rPr lang="ar-IQ" dirty="0">
                <a:cs typeface="Ali_K_Alwand" pitchFamily="2" charset="-78"/>
              </a:rPr>
              <a:t>يارمةتيدةرى تاكة لة سةر جيَطيربوونى خيَزانى و كؤمةلَطا لة ميانةى دياريكردنى ثيَداويستيةكانى و داواكارى طةشةكردن و بة ديهيَنانى.</a:t>
            </a:r>
          </a:p>
          <a:p>
            <a:pPr marL="514350" indent="-514350" algn="just" rtl="1">
              <a:buFont typeface="+mj-lt"/>
              <a:buAutoNum type="arabicPeriod" startAt="5"/>
            </a:pPr>
            <a:r>
              <a:rPr lang="ar-IQ" dirty="0">
                <a:cs typeface="Ali_K_Alwand" pitchFamily="2" charset="-78"/>
              </a:rPr>
              <a:t>كاردةكات بؤ ئاسودةيي و كامةرانى تاك و كؤمةلَطا و لة هةموو قؤناغةكانى مندالَى و هةرزةكارى.</a:t>
            </a:r>
          </a:p>
          <a:p>
            <a:pPr marL="514350" indent="-514350" algn="just" rtl="1">
              <a:buFont typeface="+mj-lt"/>
              <a:buAutoNum type="arabicPeriod" startAt="5"/>
            </a:pPr>
            <a:r>
              <a:rPr lang="ar-IQ" dirty="0">
                <a:cs typeface="Ali_K_Alwand" pitchFamily="2" charset="-78"/>
              </a:rPr>
              <a:t>تيَركردنى خؤشارةزاكردن لة لاى تاكةكانى كؤمةلَطا لة ناسينى دةروون و نهيَنية كانيدا.</a:t>
            </a:r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4245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solidFill>
                  <a:srgbClr val="FF0000"/>
                </a:solidFill>
                <a:cs typeface="Ali_K_Alwand" pitchFamily="2" charset="-78"/>
              </a:rPr>
              <a:t>ميَذووى </a:t>
            </a:r>
            <a:r>
              <a:rPr lang="ar-EG" dirty="0">
                <a:solidFill>
                  <a:srgbClr val="FF0000"/>
                </a:solidFill>
                <a:cs typeface="Ali_K_Alwand" pitchFamily="2" charset="-78"/>
              </a:rPr>
              <a:t>زانستي دةروونزاني 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just" rtl="1">
              <a:buNone/>
            </a:pPr>
            <a:endParaRPr lang="ar-IQ" sz="4400" dirty="0">
              <a:cs typeface="Ali_K_Alwand" pitchFamily="2" charset="-78"/>
            </a:endParaRPr>
          </a:p>
          <a:p>
            <a:pPr marL="0" indent="0" algn="just" rtl="1">
              <a:lnSpc>
                <a:spcPct val="80000"/>
              </a:lnSpc>
              <a:buNone/>
            </a:pPr>
            <a:endParaRPr lang="ar-IQ" sz="2400" b="1" dirty="0">
              <a:cs typeface="Ali_K_Samik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EG" sz="4400" dirty="0">
                <a:cs typeface="Ali_K_Alwand" pitchFamily="2" charset="-78"/>
              </a:rPr>
              <a:t>سةرةتاي دروست بووني دةروونزاني بةزانست و جيابوونةوةى لة فةلسةفة دةطةرِيَتةوة بؤ سالَي ( </a:t>
            </a:r>
            <a:r>
              <a:rPr lang="en-US" sz="4400" dirty="0">
                <a:cs typeface="Ali_K_Alwand" pitchFamily="2" charset="-78"/>
              </a:rPr>
              <a:t>1879</a:t>
            </a:r>
            <a:r>
              <a:rPr lang="ar-EG" sz="4400" dirty="0">
                <a:cs typeface="Ali_K_Alwand" pitchFamily="2" charset="-78"/>
              </a:rPr>
              <a:t>) . </a:t>
            </a:r>
            <a:r>
              <a:rPr lang="ar-IQ" sz="4400" dirty="0">
                <a:cs typeface="Ali_K_Alwand" pitchFamily="2" charset="-78"/>
              </a:rPr>
              <a:t>ك</a:t>
            </a:r>
            <a:r>
              <a:rPr lang="ar-EG" sz="4400" dirty="0">
                <a:cs typeface="Ali_K_Alwand" pitchFamily="2" charset="-78"/>
              </a:rPr>
              <a:t>ة ( ظؤنت ) يةكةم تاقيطةى دامةزراند لة شاري لايبزط  ئةلمانيا،  تيايدا دةستي كرد بة تويَذينةوةى ليَكؤلينةوةى دياردة دةروونيةكا</a:t>
            </a:r>
            <a:r>
              <a:rPr lang="ar-IQ" sz="4400" dirty="0">
                <a:cs typeface="Ali_K_Alwand" pitchFamily="2" charset="-78"/>
              </a:rPr>
              <a:t>ن,ئيتر لةو سالةوة دةروونزانى بوو بة زانستيَكى سةربةخؤ.</a:t>
            </a:r>
            <a:endParaRPr lang="ar-EG" sz="4400" dirty="0">
              <a:cs typeface="Ali_K_Alwand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EG" sz="4400" dirty="0">
                <a:cs typeface="Ali_K_Alwand" pitchFamily="2" charset="-78"/>
              </a:rPr>
              <a:t> هةروةها </a:t>
            </a:r>
            <a:r>
              <a:rPr lang="ar-IQ" sz="4400" dirty="0">
                <a:cs typeface="Ali_K_Alwand" pitchFamily="2" charset="-78"/>
              </a:rPr>
              <a:t>فةيلةسوف و </a:t>
            </a:r>
            <a:r>
              <a:rPr lang="ar-EG" sz="4400" dirty="0">
                <a:cs typeface="Ali_K_Alwand" pitchFamily="2" charset="-78"/>
              </a:rPr>
              <a:t>زاناي ئةمريكي ( وليةم جيمس ) </a:t>
            </a:r>
            <a:r>
              <a:rPr lang="en-US" sz="4400" dirty="0">
                <a:cs typeface="Ali_K_Alwand" pitchFamily="2" charset="-78"/>
              </a:rPr>
              <a:t> </a:t>
            </a:r>
            <a:r>
              <a:rPr lang="ar-IQ" sz="4400" dirty="0">
                <a:cs typeface="Ali_K_Alwand" pitchFamily="2" charset="-78"/>
              </a:rPr>
              <a:t>لةو بروايةدابوو :</a:t>
            </a:r>
            <a:r>
              <a:rPr lang="ar-EG" sz="4400" dirty="0">
                <a:cs typeface="Ali_K_Alwand" pitchFamily="2" charset="-78"/>
              </a:rPr>
              <a:t> دةروونزاني طرنكي بة </a:t>
            </a:r>
            <a:r>
              <a:rPr lang="ar-IQ" sz="4400" dirty="0">
                <a:cs typeface="Ali_K_Alwand" pitchFamily="2" charset="-78"/>
              </a:rPr>
              <a:t>جيهانى </a:t>
            </a:r>
            <a:r>
              <a:rPr lang="ar-EG" sz="4400" dirty="0">
                <a:cs typeface="Ali_K_Alwand" pitchFamily="2" charset="-78"/>
              </a:rPr>
              <a:t>عةقلي مرؤظ دةدات.</a:t>
            </a:r>
          </a:p>
          <a:p>
            <a:pPr marL="0" indent="0" algn="r" rtl="1">
              <a:buNone/>
            </a:pP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416259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solidFill>
                  <a:srgbClr val="FF0000"/>
                </a:solidFill>
                <a:cs typeface="Ali_K_Alwand" pitchFamily="2" charset="-78"/>
              </a:rPr>
              <a:t>ميَذووى </a:t>
            </a:r>
            <a:r>
              <a:rPr lang="ar-EG" dirty="0">
                <a:solidFill>
                  <a:srgbClr val="FF0000"/>
                </a:solidFill>
                <a:cs typeface="Ali_K_Alwand" pitchFamily="2" charset="-78"/>
              </a:rPr>
              <a:t>زانستي دةروونزاني 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just" rtl="1">
              <a:buNone/>
            </a:pPr>
            <a:r>
              <a:rPr lang="ar-SA" sz="4400" dirty="0">
                <a:cs typeface="Ali_K_Alwand" pitchFamily="2" charset="-78"/>
              </a:rPr>
              <a:t>لةسالى 1891 (جون واتسن ) لة ئةمريكا دةستى كرد بة بةرثاكردنى شورشيكى نوىَ لة دةروونزانيدا ، ئةويش دامةزراندنى قوتابخانة و ريَبازيَكى نوىَ بةناوى ريَباز و قوتابخانةى </a:t>
            </a:r>
            <a:r>
              <a:rPr lang="ar-IQ" sz="4400" dirty="0">
                <a:cs typeface="Ali_K_Alwand" pitchFamily="2" charset="-78"/>
              </a:rPr>
              <a:t>رةوشتايةتى </a:t>
            </a:r>
            <a:r>
              <a:rPr lang="ar-SA" sz="4400" dirty="0">
                <a:cs typeface="Ali_K_Alwand" pitchFamily="2" charset="-78"/>
              </a:rPr>
              <a:t>(المدرسةالسلوكية). واتسن </a:t>
            </a:r>
            <a:r>
              <a:rPr lang="ar-IQ" sz="4400" dirty="0">
                <a:cs typeface="Ali_K_Alwand" pitchFamily="2" charset="-78"/>
              </a:rPr>
              <a:t>ثيَي وابوو </a:t>
            </a:r>
            <a:r>
              <a:rPr lang="ar-SA" sz="4400" dirty="0">
                <a:cs typeface="Ali_K_Alwand" pitchFamily="2" charset="-78"/>
              </a:rPr>
              <a:t>جيهانى ع</a:t>
            </a:r>
            <a:r>
              <a:rPr lang="ar-IQ" sz="4400" dirty="0">
                <a:cs typeface="Ali_K_Alwand" pitchFamily="2" charset="-78"/>
              </a:rPr>
              <a:t>ة</a:t>
            </a:r>
            <a:r>
              <a:rPr lang="ar-SA" sz="4400" dirty="0">
                <a:cs typeface="Ali_K_Alwand" pitchFamily="2" charset="-78"/>
              </a:rPr>
              <a:t>قل و ثرؤسة عةقليةكان دياريدةى ناديارن لة توانا نية ببينريَن و ثيَوانة بكريَن ، وة ناتوانرى بة شيَوةيةكى زانستى و بابةتيانة ليَيان بكولدريَتةوة ، ئةركى دةرونزانةكان ليَكولينةوةى رةفتارى ديار و ئاشكراى مرؤظة .</a:t>
            </a:r>
            <a:endParaRPr lang="en-US" sz="4400" dirty="0">
              <a:cs typeface="Ali_K_Alwand" pitchFamily="2" charset="-78"/>
            </a:endParaRPr>
          </a:p>
          <a:p>
            <a:pPr marL="0" indent="0" algn="just" rtl="1">
              <a:buNone/>
            </a:pP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290614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solidFill>
                  <a:srgbClr val="FF0000"/>
                </a:solidFill>
                <a:cs typeface="Ali_K_Alwand" pitchFamily="2" charset="-78"/>
              </a:rPr>
              <a:t>ميَذووى </a:t>
            </a:r>
            <a:r>
              <a:rPr lang="ar-EG" dirty="0">
                <a:solidFill>
                  <a:srgbClr val="FF0000"/>
                </a:solidFill>
                <a:cs typeface="Ali_K_Alwand" pitchFamily="2" charset="-78"/>
              </a:rPr>
              <a:t>زانستي دةروونزاني 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 rtl="1">
              <a:buNone/>
            </a:pPr>
            <a:r>
              <a:rPr lang="ar-IQ" sz="4400" dirty="0">
                <a:cs typeface="Ali_K_Sahifa" pitchFamily="2" charset="-78"/>
              </a:rPr>
              <a:t>هةروةها لة ئةوروثا ريبازيكى نوي سةري هةلدا ئةويش قوتابخانةى جةشتالت(</a:t>
            </a:r>
            <a:r>
              <a:rPr lang="en-US" sz="4400" dirty="0">
                <a:cs typeface="Ali_K_Sahifa" pitchFamily="2" charset="-78"/>
              </a:rPr>
              <a:t>gestalt psychology</a:t>
            </a:r>
            <a:r>
              <a:rPr lang="ar-IQ" sz="4400" dirty="0">
                <a:cs typeface="Ali_K_Sahifa" pitchFamily="2" charset="-78"/>
              </a:rPr>
              <a:t>) بوو, زاناكانى وةكو(كؤفكارو كؤهلةرو فرتيمةر) دةستيان كرد بةليَكؤلَينةوةى بابةتى ضارةسةركردنى طيرووطرفتةكان , لةو بروايةدابوون كة دةبيت بة شيَوةيةكى طشتى سةيرى دياردةكان بكريَت و نابيَت وةكو رةفتاريك وردبكريتةوة</a:t>
            </a:r>
            <a:r>
              <a:rPr lang="ar-IQ" sz="4000" dirty="0">
                <a:cs typeface="Ali_K_Sahifa" pitchFamily="2" charset="-78"/>
              </a:rPr>
              <a:t>.</a:t>
            </a:r>
          </a:p>
          <a:p>
            <a:pPr marL="0" indent="0" algn="just" rtl="1">
              <a:buNone/>
            </a:pPr>
            <a:endParaRPr lang="ar-IQ" sz="4000" dirty="0">
              <a:cs typeface="Ali_K_Sahifa" pitchFamily="2" charset="-78"/>
            </a:endParaRPr>
          </a:p>
          <a:p>
            <a:pPr marL="0" indent="0" algn="just" rtl="1">
              <a:buNone/>
            </a:pP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1702271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solidFill>
                  <a:srgbClr val="FF0000"/>
                </a:solidFill>
                <a:cs typeface="Ali_K_Alwand" pitchFamily="2" charset="-78"/>
              </a:rPr>
              <a:t>ميَذووى </a:t>
            </a:r>
            <a:r>
              <a:rPr lang="ar-EG" dirty="0">
                <a:solidFill>
                  <a:srgbClr val="FF0000"/>
                </a:solidFill>
                <a:cs typeface="Ali_K_Alwand" pitchFamily="2" charset="-78"/>
              </a:rPr>
              <a:t>زانستي دةروونزاني 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IQ" sz="4400" dirty="0">
                <a:cs typeface="Ali_K_Sahifa" pitchFamily="2" charset="-78"/>
              </a:rPr>
              <a:t>هةروةها زانا( فرؤيد)يش بة يةكيك لة طرنطترين و بةناوبانطترين دةروونزانةكان دادةنريَ,تةنانةت هةندي كةس لةو بروايةدان كة دةروونزانى بة فرؤيد دةست ثيَدةكات و هةر بة ئةويش كؤتايي ديَت. كارى لةسةر كةسايةتى مرؤظ كردووة, لةو بروايةدابووة كة كةسايةتى مرؤظ كةسايةتييةكى نامةنتيقية.</a:t>
            </a:r>
          </a:p>
          <a:p>
            <a:pPr marL="0" indent="0" algn="just" rtl="1">
              <a:buNone/>
            </a:pPr>
            <a:r>
              <a:rPr lang="ar-IQ" sz="4400" dirty="0">
                <a:cs typeface="Ali_K_Sahifa" pitchFamily="2" charset="-78"/>
              </a:rPr>
              <a:t>فرؤيد طرنطى بة قؤناغي مندالى دا بةتايبةتى ثيَنج سالى يةكةم.</a:t>
            </a:r>
            <a:endParaRPr lang="ar-IQ" sz="4400" dirty="0"/>
          </a:p>
          <a:p>
            <a:pPr marL="0" indent="0" algn="just" rtl="1">
              <a:buNone/>
            </a:pP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2056085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sz="4400" dirty="0">
                <a:solidFill>
                  <a:schemeClr val="accent3">
                    <a:lumMod val="50000"/>
                  </a:schemeClr>
                </a:solidFill>
                <a:cs typeface="Ali_K_Alwand" pitchFamily="2" charset="-78"/>
              </a:rPr>
              <a:t>زاراوةى دةروونزانى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just" rtl="1">
              <a:buNone/>
            </a:pPr>
            <a:endParaRPr lang="ar-IQ" sz="4400" dirty="0">
              <a:cs typeface="Ali_K_Alwand" pitchFamily="2" charset="-78"/>
            </a:endParaRPr>
          </a:p>
          <a:p>
            <a:pPr marL="0" indent="0" algn="just" rtl="1" eaLnBrk="0" hangingPunct="0">
              <a:lnSpc>
                <a:spcPct val="150000"/>
              </a:lnSpc>
              <a:buNone/>
            </a:pPr>
            <a:r>
              <a:rPr lang="ar-IQ" sz="4400" dirty="0">
                <a:solidFill>
                  <a:schemeClr val="dk1"/>
                </a:solidFill>
                <a:cs typeface="Ali_K_Alwand" pitchFamily="2" charset="-78"/>
              </a:rPr>
              <a:t>دةروونزانى (</a:t>
            </a:r>
            <a:r>
              <a:rPr lang="en-US" sz="4400" dirty="0">
                <a:solidFill>
                  <a:schemeClr val="dk1"/>
                </a:solidFill>
                <a:cs typeface="Ali_K_Alwand" pitchFamily="2" charset="-78"/>
              </a:rPr>
              <a:t>Psychology</a:t>
            </a:r>
            <a:r>
              <a:rPr lang="ar-IQ" sz="4400" dirty="0">
                <a:solidFill>
                  <a:schemeClr val="dk1"/>
                </a:solidFill>
                <a:cs typeface="Ali_K_Alwand" pitchFamily="2" charset="-78"/>
              </a:rPr>
              <a:t>) زاراوةيةكى لاتينية و لةدوو ووشة ثيَك ديَت (</a:t>
            </a:r>
            <a:r>
              <a:rPr lang="en-US" sz="4400" dirty="0">
                <a:solidFill>
                  <a:srgbClr val="00B050"/>
                </a:solidFill>
                <a:cs typeface="Ali_K_Alwand" pitchFamily="2" charset="-78"/>
              </a:rPr>
              <a:t>Psycho</a:t>
            </a:r>
            <a:r>
              <a:rPr lang="ar-IQ" sz="4400" dirty="0">
                <a:solidFill>
                  <a:schemeClr val="dk1"/>
                </a:solidFill>
                <a:cs typeface="Ali_K_Alwand" pitchFamily="2" charset="-78"/>
              </a:rPr>
              <a:t> ) سايكؤ بةماناى </a:t>
            </a:r>
            <a:r>
              <a:rPr lang="ar-IQ" sz="4400" dirty="0">
                <a:solidFill>
                  <a:srgbClr val="FF0000"/>
                </a:solidFill>
                <a:cs typeface="Ali_K_Alwand" pitchFamily="2" charset="-78"/>
              </a:rPr>
              <a:t>دةروون</a:t>
            </a:r>
            <a:r>
              <a:rPr lang="ar-IQ" sz="4400" dirty="0">
                <a:solidFill>
                  <a:schemeClr val="dk1"/>
                </a:solidFill>
                <a:cs typeface="Ali_K_Alwand" pitchFamily="2" charset="-78"/>
              </a:rPr>
              <a:t> وة (</a:t>
            </a:r>
            <a:r>
              <a:rPr lang="en-US" sz="4400" dirty="0">
                <a:solidFill>
                  <a:srgbClr val="00B050"/>
                </a:solidFill>
                <a:cs typeface="Ali_K_Alwand" pitchFamily="2" charset="-78"/>
              </a:rPr>
              <a:t>logy</a:t>
            </a:r>
            <a:r>
              <a:rPr lang="ar-IQ" sz="4400" dirty="0">
                <a:solidFill>
                  <a:schemeClr val="dk1"/>
                </a:solidFill>
                <a:cs typeface="Ali_K_Alwand" pitchFamily="2" charset="-78"/>
              </a:rPr>
              <a:t>) بة واتاى </a:t>
            </a:r>
            <a:r>
              <a:rPr lang="ar-IQ" sz="4400" dirty="0">
                <a:solidFill>
                  <a:srgbClr val="FF0000"/>
                </a:solidFill>
                <a:cs typeface="Ali_K_Alwand" pitchFamily="2" charset="-78"/>
              </a:rPr>
              <a:t>زانست</a:t>
            </a:r>
            <a:r>
              <a:rPr lang="ar-IQ" sz="4400" dirty="0">
                <a:solidFill>
                  <a:schemeClr val="dk1"/>
                </a:solidFill>
                <a:cs typeface="Ali_K_Alwand" pitchFamily="2" charset="-78"/>
              </a:rPr>
              <a:t> يان تؤيَذينةوة يان ناسين ،كةواتة سايكؤلؤذى ماناى دةروونزانى (دةروونناسى) يان زانستى دةروون دةطريَتة خؤى.</a:t>
            </a:r>
          </a:p>
        </p:txBody>
      </p:sp>
    </p:spTree>
    <p:extLst>
      <p:ext uri="{BB962C8B-B14F-4D97-AF65-F5344CB8AC3E}">
        <p14:creationId xmlns:p14="http://schemas.microsoft.com/office/powerpoint/2010/main" val="160052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cs typeface="Ali_K_Alwand" pitchFamily="2" charset="-78"/>
              </a:rPr>
              <a:t>ثيَناسةى دةروونزانى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endParaRPr lang="ar-IQ" sz="4400" dirty="0">
              <a:cs typeface="Ali_K_Alwand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EG" sz="4400" dirty="0">
                <a:cs typeface="Ali_K_Sahifa" pitchFamily="2" charset="-78"/>
              </a:rPr>
              <a:t>بريتيية لة تويَذينةوةى زانستي رِةوشتي مرؤظ بؤ خؤسازداني</a:t>
            </a:r>
            <a:r>
              <a:rPr lang="ar-SA" sz="4400" dirty="0">
                <a:cs typeface="Ali_K_Sahifa" pitchFamily="2" charset="-78"/>
              </a:rPr>
              <a:t> (طونجانى ) </a:t>
            </a:r>
            <a:r>
              <a:rPr lang="ar-EG" sz="4400" dirty="0">
                <a:cs typeface="Ali_K_Sahifa" pitchFamily="2" charset="-78"/>
              </a:rPr>
              <a:t> لة تةك ذينطة.</a:t>
            </a:r>
          </a:p>
        </p:txBody>
      </p:sp>
    </p:spTree>
    <p:extLst>
      <p:ext uri="{BB962C8B-B14F-4D97-AF65-F5344CB8AC3E}">
        <p14:creationId xmlns:p14="http://schemas.microsoft.com/office/powerpoint/2010/main" val="1950669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cs typeface="Ali_K_Alwand" pitchFamily="2" charset="-78"/>
              </a:rPr>
              <a:t>ثيَناسةى دةروونزانى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/>
            <a:endParaRPr lang="ar-IQ" sz="4400" dirty="0">
              <a:cs typeface="Ali_K_Alwand" pitchFamily="2" charset="-78"/>
            </a:endParaRPr>
          </a:p>
          <a:p>
            <a:pPr algn="just" rtl="1"/>
            <a:r>
              <a:rPr lang="ar-IQ" sz="4400" dirty="0">
                <a:cs typeface="Ali_K_Alwand" pitchFamily="2" charset="-78"/>
              </a:rPr>
              <a:t>(ئةو زانستةية كة لة رةفتارى مرؤظ دةكؤلَيَتةوة كةلةئةنجامى وروذيَنةرةكان دةردةكةويَت و بة دواى ثرؤسة مةعريفيةكانى و ئةزموونةكانيدا دةطةرِيَت)</a:t>
            </a:r>
            <a:endParaRPr lang="en-US" sz="44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9034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1115</Words>
  <Application>Microsoft Office PowerPoint</Application>
  <PresentationFormat>On-screen Show (4:3)</PresentationFormat>
  <Paragraphs>77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Office Theme</vt:lpstr>
      <vt:lpstr>PowerPoint Presentation</vt:lpstr>
      <vt:lpstr>سةرهةلَدانى ميَذووى زانستى دةروونزانى</vt:lpstr>
      <vt:lpstr>ميَذووى زانستي دةروونزاني </vt:lpstr>
      <vt:lpstr>ميَذووى زانستي دةروونزاني </vt:lpstr>
      <vt:lpstr>ميَذووى زانستي دةروونزاني </vt:lpstr>
      <vt:lpstr>ميَذووى زانستي دةروونزاني </vt:lpstr>
      <vt:lpstr>زاراوةى دةروونزانى</vt:lpstr>
      <vt:lpstr>ثيَناسةى دةروونزانى</vt:lpstr>
      <vt:lpstr>ثيَناسةى دةروونزانى</vt:lpstr>
      <vt:lpstr>ثيَناسةى دةروونزانى</vt:lpstr>
      <vt:lpstr>ثيَناسةى دةروونزانى</vt:lpstr>
      <vt:lpstr>جؤرةكانى رةفتار(السلوك)</vt:lpstr>
      <vt:lpstr>جؤرةكانى رةفتار(السلوك)</vt:lpstr>
      <vt:lpstr>ئامانجةكاني دةروونزانى</vt:lpstr>
      <vt:lpstr>ئامانجةكانى دةروونزانى</vt:lpstr>
      <vt:lpstr>PowerPoint Presentation</vt:lpstr>
      <vt:lpstr>بابةتةكانى دةروونزانى </vt:lpstr>
      <vt:lpstr>بابةتةكانى دةروونزانى</vt:lpstr>
      <vt:lpstr>طرينطى و بايةخى زانستى دةروونزانى</vt:lpstr>
      <vt:lpstr>طرينطى و بايةخى زانستى دةروونزانى</vt:lpstr>
    </vt:vector>
  </TitlesOfParts>
  <Company>فراس الصعيو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ثيَناسةى دةروونزانى</dc:title>
  <dc:creator>RAM FOR COMPUTER</dc:creator>
  <cp:lastModifiedBy>user</cp:lastModifiedBy>
  <cp:revision>82</cp:revision>
  <dcterms:created xsi:type="dcterms:W3CDTF">2015-11-09T13:42:22Z</dcterms:created>
  <dcterms:modified xsi:type="dcterms:W3CDTF">2022-11-02T18:28:18Z</dcterms:modified>
</cp:coreProperties>
</file>