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3"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77"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114" d="100"/>
          <a:sy n="114" d="100"/>
        </p:scale>
        <p:origin x="5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3257C-4AE6-42CF-A247-24A52F01A87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ED9B35D-9D6E-4933-826E-D1AFA2242444}">
      <dgm:prSet phldrT="[Text]"/>
      <dgm:spPr/>
      <dgm:t>
        <a:bodyPr/>
        <a:lstStyle/>
        <a:p>
          <a:r>
            <a:rPr lang="en-US" b="1"/>
            <a:t>PHYLUM CHORDATA</a:t>
          </a:r>
          <a:endParaRPr lang="en-US"/>
        </a:p>
      </dgm:t>
    </dgm:pt>
    <dgm:pt modelId="{E9E25299-A3CC-4AD0-B96B-4BE4E1F8CF1E}" type="parTrans" cxnId="{34FA77F0-BAC5-4983-89E6-E15CC33FF77B}">
      <dgm:prSet/>
      <dgm:spPr/>
      <dgm:t>
        <a:bodyPr/>
        <a:lstStyle/>
        <a:p>
          <a:endParaRPr lang="en-US"/>
        </a:p>
      </dgm:t>
    </dgm:pt>
    <dgm:pt modelId="{D9CA0D2A-6802-451C-8BD5-34F1B47BBD01}" type="sibTrans" cxnId="{34FA77F0-BAC5-4983-89E6-E15CC33FF77B}">
      <dgm:prSet/>
      <dgm:spPr/>
      <dgm:t>
        <a:bodyPr/>
        <a:lstStyle/>
        <a:p>
          <a:endParaRPr lang="en-US"/>
        </a:p>
      </dgm:t>
    </dgm:pt>
    <dgm:pt modelId="{632C1E15-2797-4BA2-834F-226DA7C6178B}">
      <dgm:prSet phldrT="[Text]"/>
      <dgm:spPr/>
      <dgm:t>
        <a:bodyPr/>
        <a:lstStyle/>
        <a:p>
          <a:r>
            <a:rPr lang="en-US" b="1"/>
            <a:t>PROTOCHORDATA</a:t>
          </a:r>
          <a:endParaRPr lang="en-US"/>
        </a:p>
      </dgm:t>
    </dgm:pt>
    <dgm:pt modelId="{F1C31D73-1437-46C6-BD68-C8E420771FC6}" type="parTrans" cxnId="{A38BFD32-CC68-4559-96E5-AF96E77639DF}">
      <dgm:prSet/>
      <dgm:spPr/>
      <dgm:t>
        <a:bodyPr/>
        <a:lstStyle/>
        <a:p>
          <a:endParaRPr lang="en-US"/>
        </a:p>
      </dgm:t>
    </dgm:pt>
    <dgm:pt modelId="{7EECB100-9788-4175-9890-36041AD1D8F3}" type="sibTrans" cxnId="{A38BFD32-CC68-4559-96E5-AF96E77639DF}">
      <dgm:prSet/>
      <dgm:spPr/>
      <dgm:t>
        <a:bodyPr/>
        <a:lstStyle/>
        <a:p>
          <a:endParaRPr lang="en-US"/>
        </a:p>
      </dgm:t>
    </dgm:pt>
    <dgm:pt modelId="{52C13DE5-7D49-4448-BFD1-2E07641B2799}">
      <dgm:prSet phldrT="[Text]"/>
      <dgm:spPr/>
      <dgm:t>
        <a:bodyPr/>
        <a:lstStyle/>
        <a:p>
          <a:r>
            <a:rPr lang="en-US" b="1"/>
            <a:t>VERTEBRATA</a:t>
          </a:r>
          <a:endParaRPr lang="en-US"/>
        </a:p>
      </dgm:t>
    </dgm:pt>
    <dgm:pt modelId="{23806E7B-4DB8-4581-B2B1-7D7726CC09F6}" type="parTrans" cxnId="{7018014F-7DBD-47C6-86F6-D19ADA6E812E}">
      <dgm:prSet/>
      <dgm:spPr/>
      <dgm:t>
        <a:bodyPr/>
        <a:lstStyle/>
        <a:p>
          <a:endParaRPr lang="en-US"/>
        </a:p>
      </dgm:t>
    </dgm:pt>
    <dgm:pt modelId="{F6CDEF85-16A0-44C0-99A8-9F998719BF47}" type="sibTrans" cxnId="{7018014F-7DBD-47C6-86F6-D19ADA6E812E}">
      <dgm:prSet/>
      <dgm:spPr/>
      <dgm:t>
        <a:bodyPr/>
        <a:lstStyle/>
        <a:p>
          <a:endParaRPr lang="en-US"/>
        </a:p>
      </dgm:t>
    </dgm:pt>
    <dgm:pt modelId="{289C55A5-CD2C-4F4C-982C-C0E8EF778BF7}">
      <dgm:prSet/>
      <dgm:spPr/>
      <dgm:t>
        <a:bodyPr/>
        <a:lstStyle/>
        <a:p>
          <a:r>
            <a:rPr lang="en-US" b="1"/>
            <a:t>AGNATHA</a:t>
          </a:r>
          <a:endParaRPr lang="en-US"/>
        </a:p>
      </dgm:t>
    </dgm:pt>
    <dgm:pt modelId="{4E55BAE3-0351-4CC6-9B61-1BFAB0B10700}" type="parTrans" cxnId="{1DD1C7C5-8714-4962-8231-406EAA77320E}">
      <dgm:prSet/>
      <dgm:spPr/>
      <dgm:t>
        <a:bodyPr/>
        <a:lstStyle/>
        <a:p>
          <a:endParaRPr lang="en-US"/>
        </a:p>
      </dgm:t>
    </dgm:pt>
    <dgm:pt modelId="{A508A251-3249-4EDA-86F1-576D4331BFAB}" type="sibTrans" cxnId="{1DD1C7C5-8714-4962-8231-406EAA77320E}">
      <dgm:prSet/>
      <dgm:spPr/>
      <dgm:t>
        <a:bodyPr/>
        <a:lstStyle/>
        <a:p>
          <a:endParaRPr lang="en-US"/>
        </a:p>
      </dgm:t>
    </dgm:pt>
    <dgm:pt modelId="{AB9AF925-687E-4233-B541-788D2F0CF1D4}">
      <dgm:prSet/>
      <dgm:spPr/>
      <dgm:t>
        <a:bodyPr/>
        <a:lstStyle/>
        <a:p>
          <a:r>
            <a:rPr lang="en-US" b="1"/>
            <a:t>GNATHOSTOMATA</a:t>
          </a:r>
          <a:endParaRPr lang="en-US"/>
        </a:p>
      </dgm:t>
    </dgm:pt>
    <dgm:pt modelId="{D801CD62-6F32-4DF3-AF14-56F1DF56F097}" type="parTrans" cxnId="{1242E2D5-2BD2-444D-9157-896F0D71FDE8}">
      <dgm:prSet/>
      <dgm:spPr/>
      <dgm:t>
        <a:bodyPr/>
        <a:lstStyle/>
        <a:p>
          <a:endParaRPr lang="en-US"/>
        </a:p>
      </dgm:t>
    </dgm:pt>
    <dgm:pt modelId="{87AC008F-DF3B-4309-BDAF-BEAFCF7999B8}" type="sibTrans" cxnId="{1242E2D5-2BD2-444D-9157-896F0D71FDE8}">
      <dgm:prSet/>
      <dgm:spPr/>
      <dgm:t>
        <a:bodyPr/>
        <a:lstStyle/>
        <a:p>
          <a:endParaRPr lang="en-US"/>
        </a:p>
      </dgm:t>
    </dgm:pt>
    <dgm:pt modelId="{584713E4-74B5-4855-8212-74C2947075B3}">
      <dgm:prSet/>
      <dgm:spPr/>
      <dgm:t>
        <a:bodyPr/>
        <a:lstStyle/>
        <a:p>
          <a:r>
            <a:rPr lang="en-US" b="1"/>
            <a:t>HEMICHORDATA</a:t>
          </a:r>
          <a:endParaRPr lang="en-US"/>
        </a:p>
      </dgm:t>
    </dgm:pt>
    <dgm:pt modelId="{D18B7BD7-652D-41B6-BB19-C15A839BDE77}" type="parTrans" cxnId="{F80C6EA5-E880-4DD2-A61F-9AB6206CAA45}">
      <dgm:prSet/>
      <dgm:spPr/>
      <dgm:t>
        <a:bodyPr/>
        <a:lstStyle/>
        <a:p>
          <a:endParaRPr lang="en-US"/>
        </a:p>
      </dgm:t>
    </dgm:pt>
    <dgm:pt modelId="{46D8B754-F034-429E-8AA7-25C8A2E1924D}" type="sibTrans" cxnId="{F80C6EA5-E880-4DD2-A61F-9AB6206CAA45}">
      <dgm:prSet/>
      <dgm:spPr/>
      <dgm:t>
        <a:bodyPr/>
        <a:lstStyle/>
        <a:p>
          <a:endParaRPr lang="en-US"/>
        </a:p>
      </dgm:t>
    </dgm:pt>
    <dgm:pt modelId="{E434BCC6-85DF-4387-92D6-76483CA2D87B}">
      <dgm:prSet/>
      <dgm:spPr/>
      <dgm:t>
        <a:bodyPr/>
        <a:lstStyle/>
        <a:p>
          <a:r>
            <a:rPr lang="en-US" b="1"/>
            <a:t>UROCHORDATA</a:t>
          </a:r>
          <a:endParaRPr lang="en-US"/>
        </a:p>
      </dgm:t>
    </dgm:pt>
    <dgm:pt modelId="{845F5DD3-7BB4-466B-8B13-1373D12D6191}" type="parTrans" cxnId="{7B017AAF-9250-4348-9715-0CF3213DABE5}">
      <dgm:prSet/>
      <dgm:spPr/>
      <dgm:t>
        <a:bodyPr/>
        <a:lstStyle/>
        <a:p>
          <a:endParaRPr lang="en-US"/>
        </a:p>
      </dgm:t>
    </dgm:pt>
    <dgm:pt modelId="{EE14C69C-7C64-4609-A409-A93AF9D263B1}" type="sibTrans" cxnId="{7B017AAF-9250-4348-9715-0CF3213DABE5}">
      <dgm:prSet/>
      <dgm:spPr/>
      <dgm:t>
        <a:bodyPr/>
        <a:lstStyle/>
        <a:p>
          <a:endParaRPr lang="en-US"/>
        </a:p>
      </dgm:t>
    </dgm:pt>
    <dgm:pt modelId="{13920F35-C2C1-4665-B4A3-1D177B268C03}">
      <dgm:prSet/>
      <dgm:spPr/>
      <dgm:t>
        <a:bodyPr/>
        <a:lstStyle/>
        <a:p>
          <a:r>
            <a:rPr lang="en-US" b="1"/>
            <a:t>CEPHALOCHORDATA</a:t>
          </a:r>
          <a:endParaRPr lang="en-US"/>
        </a:p>
      </dgm:t>
    </dgm:pt>
    <dgm:pt modelId="{7E2FF96F-E885-4EAD-AFEF-944973FA0EFF}" type="parTrans" cxnId="{E984E0DA-5117-4688-A3E1-A26215145D9D}">
      <dgm:prSet/>
      <dgm:spPr/>
      <dgm:t>
        <a:bodyPr/>
        <a:lstStyle/>
        <a:p>
          <a:endParaRPr lang="en-US"/>
        </a:p>
      </dgm:t>
    </dgm:pt>
    <dgm:pt modelId="{3D52D2AD-C947-488A-A49A-292CD43D24E5}" type="sibTrans" cxnId="{E984E0DA-5117-4688-A3E1-A26215145D9D}">
      <dgm:prSet/>
      <dgm:spPr/>
      <dgm:t>
        <a:bodyPr/>
        <a:lstStyle/>
        <a:p>
          <a:endParaRPr lang="en-US"/>
        </a:p>
      </dgm:t>
    </dgm:pt>
    <dgm:pt modelId="{CEFCD440-3536-4510-ADD2-82D2E1EC2793}" type="pres">
      <dgm:prSet presAssocID="{9D83257C-4AE6-42CF-A247-24A52F01A874}" presName="hierChild1" presStyleCnt="0">
        <dgm:presLayoutVars>
          <dgm:orgChart val="1"/>
          <dgm:chPref val="1"/>
          <dgm:dir/>
          <dgm:animOne val="branch"/>
          <dgm:animLvl val="lvl"/>
          <dgm:resizeHandles/>
        </dgm:presLayoutVars>
      </dgm:prSet>
      <dgm:spPr/>
      <dgm:t>
        <a:bodyPr/>
        <a:lstStyle/>
        <a:p>
          <a:endParaRPr lang="en-US"/>
        </a:p>
      </dgm:t>
    </dgm:pt>
    <dgm:pt modelId="{FDE8C4BB-E4D7-4A2D-B613-5A7F244D2873}" type="pres">
      <dgm:prSet presAssocID="{7ED9B35D-9D6E-4933-826E-D1AFA2242444}" presName="hierRoot1" presStyleCnt="0">
        <dgm:presLayoutVars>
          <dgm:hierBranch val="init"/>
        </dgm:presLayoutVars>
      </dgm:prSet>
      <dgm:spPr/>
    </dgm:pt>
    <dgm:pt modelId="{082B3916-51F6-4F20-A6FF-C8C89B9DC538}" type="pres">
      <dgm:prSet presAssocID="{7ED9B35D-9D6E-4933-826E-D1AFA2242444}" presName="rootComposite1" presStyleCnt="0"/>
      <dgm:spPr/>
    </dgm:pt>
    <dgm:pt modelId="{21AFEBE5-BE1A-4602-AE42-586E9CBB371C}" type="pres">
      <dgm:prSet presAssocID="{7ED9B35D-9D6E-4933-826E-D1AFA2242444}" presName="rootText1" presStyleLbl="node0" presStyleIdx="0" presStyleCnt="1">
        <dgm:presLayoutVars>
          <dgm:chPref val="3"/>
        </dgm:presLayoutVars>
      </dgm:prSet>
      <dgm:spPr/>
      <dgm:t>
        <a:bodyPr/>
        <a:lstStyle/>
        <a:p>
          <a:endParaRPr lang="en-US"/>
        </a:p>
      </dgm:t>
    </dgm:pt>
    <dgm:pt modelId="{69F602FA-F48C-4160-BAB1-6CF9952F0975}" type="pres">
      <dgm:prSet presAssocID="{7ED9B35D-9D6E-4933-826E-D1AFA2242444}" presName="rootConnector1" presStyleLbl="node1" presStyleIdx="0" presStyleCnt="0"/>
      <dgm:spPr/>
      <dgm:t>
        <a:bodyPr/>
        <a:lstStyle/>
        <a:p>
          <a:endParaRPr lang="en-US"/>
        </a:p>
      </dgm:t>
    </dgm:pt>
    <dgm:pt modelId="{B7A14799-B8DA-4B7C-A283-08CD0C9D9495}" type="pres">
      <dgm:prSet presAssocID="{7ED9B35D-9D6E-4933-826E-D1AFA2242444}" presName="hierChild2" presStyleCnt="0"/>
      <dgm:spPr/>
    </dgm:pt>
    <dgm:pt modelId="{C9F9CC20-88E4-4721-9677-7A71A8C76CB9}" type="pres">
      <dgm:prSet presAssocID="{F1C31D73-1437-46C6-BD68-C8E420771FC6}" presName="Name37" presStyleLbl="parChTrans1D2" presStyleIdx="0" presStyleCnt="2"/>
      <dgm:spPr/>
      <dgm:t>
        <a:bodyPr/>
        <a:lstStyle/>
        <a:p>
          <a:endParaRPr lang="en-US"/>
        </a:p>
      </dgm:t>
    </dgm:pt>
    <dgm:pt modelId="{DDF96E1E-C4EE-4402-82E4-A9C5F33CE681}" type="pres">
      <dgm:prSet presAssocID="{632C1E15-2797-4BA2-834F-226DA7C6178B}" presName="hierRoot2" presStyleCnt="0">
        <dgm:presLayoutVars>
          <dgm:hierBranch val="init"/>
        </dgm:presLayoutVars>
      </dgm:prSet>
      <dgm:spPr/>
    </dgm:pt>
    <dgm:pt modelId="{38FACC2D-5345-475F-8AB9-FF7B2E6767F9}" type="pres">
      <dgm:prSet presAssocID="{632C1E15-2797-4BA2-834F-226DA7C6178B}" presName="rootComposite" presStyleCnt="0"/>
      <dgm:spPr/>
    </dgm:pt>
    <dgm:pt modelId="{C1323D08-0C19-42EF-8465-E92D4F210B58}" type="pres">
      <dgm:prSet presAssocID="{632C1E15-2797-4BA2-834F-226DA7C6178B}" presName="rootText" presStyleLbl="node2" presStyleIdx="0" presStyleCnt="2">
        <dgm:presLayoutVars>
          <dgm:chPref val="3"/>
        </dgm:presLayoutVars>
      </dgm:prSet>
      <dgm:spPr/>
      <dgm:t>
        <a:bodyPr/>
        <a:lstStyle/>
        <a:p>
          <a:endParaRPr lang="en-US"/>
        </a:p>
      </dgm:t>
    </dgm:pt>
    <dgm:pt modelId="{F184BAF6-1E3A-488E-AE20-A6CC4934B155}" type="pres">
      <dgm:prSet presAssocID="{632C1E15-2797-4BA2-834F-226DA7C6178B}" presName="rootConnector" presStyleLbl="node2" presStyleIdx="0" presStyleCnt="2"/>
      <dgm:spPr/>
      <dgm:t>
        <a:bodyPr/>
        <a:lstStyle/>
        <a:p>
          <a:endParaRPr lang="en-US"/>
        </a:p>
      </dgm:t>
    </dgm:pt>
    <dgm:pt modelId="{264BF0A7-69FF-4F99-B4DE-916D847E26A1}" type="pres">
      <dgm:prSet presAssocID="{632C1E15-2797-4BA2-834F-226DA7C6178B}" presName="hierChild4" presStyleCnt="0"/>
      <dgm:spPr/>
    </dgm:pt>
    <dgm:pt modelId="{04E4FBD4-4772-4E16-A1EE-AAFE32634B9E}" type="pres">
      <dgm:prSet presAssocID="{7E2FF96F-E885-4EAD-AFEF-944973FA0EFF}" presName="Name37" presStyleLbl="parChTrans1D3" presStyleIdx="0" presStyleCnt="5"/>
      <dgm:spPr/>
      <dgm:t>
        <a:bodyPr/>
        <a:lstStyle/>
        <a:p>
          <a:endParaRPr lang="en-US"/>
        </a:p>
      </dgm:t>
    </dgm:pt>
    <dgm:pt modelId="{0FECED4E-0954-4D1B-9A42-8B9B65403E1F}" type="pres">
      <dgm:prSet presAssocID="{13920F35-C2C1-4665-B4A3-1D177B268C03}" presName="hierRoot2" presStyleCnt="0">
        <dgm:presLayoutVars>
          <dgm:hierBranch val="init"/>
        </dgm:presLayoutVars>
      </dgm:prSet>
      <dgm:spPr/>
    </dgm:pt>
    <dgm:pt modelId="{26DF6C6D-7A8D-4012-87D1-14BBBEDB3880}" type="pres">
      <dgm:prSet presAssocID="{13920F35-C2C1-4665-B4A3-1D177B268C03}" presName="rootComposite" presStyleCnt="0"/>
      <dgm:spPr/>
    </dgm:pt>
    <dgm:pt modelId="{9974CFC4-4721-4198-82D7-5A6C89B2EC31}" type="pres">
      <dgm:prSet presAssocID="{13920F35-C2C1-4665-B4A3-1D177B268C03}" presName="rootText" presStyleLbl="node3" presStyleIdx="0" presStyleCnt="5">
        <dgm:presLayoutVars>
          <dgm:chPref val="3"/>
        </dgm:presLayoutVars>
      </dgm:prSet>
      <dgm:spPr/>
      <dgm:t>
        <a:bodyPr/>
        <a:lstStyle/>
        <a:p>
          <a:endParaRPr lang="en-US"/>
        </a:p>
      </dgm:t>
    </dgm:pt>
    <dgm:pt modelId="{211C96B7-D624-467A-BD7A-112030574DAC}" type="pres">
      <dgm:prSet presAssocID="{13920F35-C2C1-4665-B4A3-1D177B268C03}" presName="rootConnector" presStyleLbl="node3" presStyleIdx="0" presStyleCnt="5"/>
      <dgm:spPr/>
      <dgm:t>
        <a:bodyPr/>
        <a:lstStyle/>
        <a:p>
          <a:endParaRPr lang="en-US"/>
        </a:p>
      </dgm:t>
    </dgm:pt>
    <dgm:pt modelId="{E43E8D1F-FE06-4D12-B956-EE2021224032}" type="pres">
      <dgm:prSet presAssocID="{13920F35-C2C1-4665-B4A3-1D177B268C03}" presName="hierChild4" presStyleCnt="0"/>
      <dgm:spPr/>
    </dgm:pt>
    <dgm:pt modelId="{EA39542E-B4C8-4041-8FB8-F6F40DB93D4D}" type="pres">
      <dgm:prSet presAssocID="{13920F35-C2C1-4665-B4A3-1D177B268C03}" presName="hierChild5" presStyleCnt="0"/>
      <dgm:spPr/>
    </dgm:pt>
    <dgm:pt modelId="{DCAA814D-C795-4F7E-A0E4-B72EB500B592}" type="pres">
      <dgm:prSet presAssocID="{845F5DD3-7BB4-466B-8B13-1373D12D6191}" presName="Name37" presStyleLbl="parChTrans1D3" presStyleIdx="1" presStyleCnt="5"/>
      <dgm:spPr/>
      <dgm:t>
        <a:bodyPr/>
        <a:lstStyle/>
        <a:p>
          <a:endParaRPr lang="en-US"/>
        </a:p>
      </dgm:t>
    </dgm:pt>
    <dgm:pt modelId="{8D311A22-118C-41F4-8A59-7D25F21C3822}" type="pres">
      <dgm:prSet presAssocID="{E434BCC6-85DF-4387-92D6-76483CA2D87B}" presName="hierRoot2" presStyleCnt="0">
        <dgm:presLayoutVars>
          <dgm:hierBranch val="init"/>
        </dgm:presLayoutVars>
      </dgm:prSet>
      <dgm:spPr/>
    </dgm:pt>
    <dgm:pt modelId="{FB9EBE82-3DEC-4D3B-ADD1-845A1C9A9E55}" type="pres">
      <dgm:prSet presAssocID="{E434BCC6-85DF-4387-92D6-76483CA2D87B}" presName="rootComposite" presStyleCnt="0"/>
      <dgm:spPr/>
    </dgm:pt>
    <dgm:pt modelId="{95407462-7387-451D-8079-00B874141745}" type="pres">
      <dgm:prSet presAssocID="{E434BCC6-85DF-4387-92D6-76483CA2D87B}" presName="rootText" presStyleLbl="node3" presStyleIdx="1" presStyleCnt="5">
        <dgm:presLayoutVars>
          <dgm:chPref val="3"/>
        </dgm:presLayoutVars>
      </dgm:prSet>
      <dgm:spPr/>
      <dgm:t>
        <a:bodyPr/>
        <a:lstStyle/>
        <a:p>
          <a:endParaRPr lang="en-US"/>
        </a:p>
      </dgm:t>
    </dgm:pt>
    <dgm:pt modelId="{3183E5B5-3C1B-4F4F-A475-A4E214917C35}" type="pres">
      <dgm:prSet presAssocID="{E434BCC6-85DF-4387-92D6-76483CA2D87B}" presName="rootConnector" presStyleLbl="node3" presStyleIdx="1" presStyleCnt="5"/>
      <dgm:spPr/>
      <dgm:t>
        <a:bodyPr/>
        <a:lstStyle/>
        <a:p>
          <a:endParaRPr lang="en-US"/>
        </a:p>
      </dgm:t>
    </dgm:pt>
    <dgm:pt modelId="{DA6227F7-AD42-44A7-B16A-01C3E85E17E8}" type="pres">
      <dgm:prSet presAssocID="{E434BCC6-85DF-4387-92D6-76483CA2D87B}" presName="hierChild4" presStyleCnt="0"/>
      <dgm:spPr/>
    </dgm:pt>
    <dgm:pt modelId="{2884EFBE-7451-4BA1-AC0E-4BF7221B3659}" type="pres">
      <dgm:prSet presAssocID="{E434BCC6-85DF-4387-92D6-76483CA2D87B}" presName="hierChild5" presStyleCnt="0"/>
      <dgm:spPr/>
    </dgm:pt>
    <dgm:pt modelId="{FA93C1E2-4148-40A7-A2F5-92B7481EE72D}" type="pres">
      <dgm:prSet presAssocID="{D18B7BD7-652D-41B6-BB19-C15A839BDE77}" presName="Name37" presStyleLbl="parChTrans1D3" presStyleIdx="2" presStyleCnt="5"/>
      <dgm:spPr/>
      <dgm:t>
        <a:bodyPr/>
        <a:lstStyle/>
        <a:p>
          <a:endParaRPr lang="en-US"/>
        </a:p>
      </dgm:t>
    </dgm:pt>
    <dgm:pt modelId="{31171FFD-7B1B-48B9-AD8B-D7C72D14593C}" type="pres">
      <dgm:prSet presAssocID="{584713E4-74B5-4855-8212-74C2947075B3}" presName="hierRoot2" presStyleCnt="0">
        <dgm:presLayoutVars>
          <dgm:hierBranch val="init"/>
        </dgm:presLayoutVars>
      </dgm:prSet>
      <dgm:spPr/>
    </dgm:pt>
    <dgm:pt modelId="{3553D72D-9646-44A5-92F9-EA2FABCB7202}" type="pres">
      <dgm:prSet presAssocID="{584713E4-74B5-4855-8212-74C2947075B3}" presName="rootComposite" presStyleCnt="0"/>
      <dgm:spPr/>
    </dgm:pt>
    <dgm:pt modelId="{7E09F426-074A-4FB6-839C-8D2A29366C81}" type="pres">
      <dgm:prSet presAssocID="{584713E4-74B5-4855-8212-74C2947075B3}" presName="rootText" presStyleLbl="node3" presStyleIdx="2" presStyleCnt="5">
        <dgm:presLayoutVars>
          <dgm:chPref val="3"/>
        </dgm:presLayoutVars>
      </dgm:prSet>
      <dgm:spPr/>
      <dgm:t>
        <a:bodyPr/>
        <a:lstStyle/>
        <a:p>
          <a:endParaRPr lang="en-US"/>
        </a:p>
      </dgm:t>
    </dgm:pt>
    <dgm:pt modelId="{E6AD6062-BEB4-47CB-B016-D866D4AE7102}" type="pres">
      <dgm:prSet presAssocID="{584713E4-74B5-4855-8212-74C2947075B3}" presName="rootConnector" presStyleLbl="node3" presStyleIdx="2" presStyleCnt="5"/>
      <dgm:spPr/>
      <dgm:t>
        <a:bodyPr/>
        <a:lstStyle/>
        <a:p>
          <a:endParaRPr lang="en-US"/>
        </a:p>
      </dgm:t>
    </dgm:pt>
    <dgm:pt modelId="{E312C532-7578-49A3-8983-63764F4C5798}" type="pres">
      <dgm:prSet presAssocID="{584713E4-74B5-4855-8212-74C2947075B3}" presName="hierChild4" presStyleCnt="0"/>
      <dgm:spPr/>
    </dgm:pt>
    <dgm:pt modelId="{1386CD05-126D-4D6A-8FC6-04115920B4DB}" type="pres">
      <dgm:prSet presAssocID="{584713E4-74B5-4855-8212-74C2947075B3}" presName="hierChild5" presStyleCnt="0"/>
      <dgm:spPr/>
    </dgm:pt>
    <dgm:pt modelId="{77F1AB4B-D4AD-4E55-955B-19C5BB9B381D}" type="pres">
      <dgm:prSet presAssocID="{632C1E15-2797-4BA2-834F-226DA7C6178B}" presName="hierChild5" presStyleCnt="0"/>
      <dgm:spPr/>
    </dgm:pt>
    <dgm:pt modelId="{0F9993D9-5C86-4F94-AEC6-DBE2597A83B1}" type="pres">
      <dgm:prSet presAssocID="{23806E7B-4DB8-4581-B2B1-7D7726CC09F6}" presName="Name37" presStyleLbl="parChTrans1D2" presStyleIdx="1" presStyleCnt="2"/>
      <dgm:spPr/>
      <dgm:t>
        <a:bodyPr/>
        <a:lstStyle/>
        <a:p>
          <a:endParaRPr lang="en-US"/>
        </a:p>
      </dgm:t>
    </dgm:pt>
    <dgm:pt modelId="{E6E531C3-CA60-467B-AC3E-B60B027CDA34}" type="pres">
      <dgm:prSet presAssocID="{52C13DE5-7D49-4448-BFD1-2E07641B2799}" presName="hierRoot2" presStyleCnt="0">
        <dgm:presLayoutVars>
          <dgm:hierBranch val="init"/>
        </dgm:presLayoutVars>
      </dgm:prSet>
      <dgm:spPr/>
    </dgm:pt>
    <dgm:pt modelId="{782E073F-CA2E-4A3E-BAEC-484AED175DA1}" type="pres">
      <dgm:prSet presAssocID="{52C13DE5-7D49-4448-BFD1-2E07641B2799}" presName="rootComposite" presStyleCnt="0"/>
      <dgm:spPr/>
    </dgm:pt>
    <dgm:pt modelId="{DA820157-D235-43D8-9B47-A76020DBFDD5}" type="pres">
      <dgm:prSet presAssocID="{52C13DE5-7D49-4448-BFD1-2E07641B2799}" presName="rootText" presStyleLbl="node2" presStyleIdx="1" presStyleCnt="2">
        <dgm:presLayoutVars>
          <dgm:chPref val="3"/>
        </dgm:presLayoutVars>
      </dgm:prSet>
      <dgm:spPr/>
      <dgm:t>
        <a:bodyPr/>
        <a:lstStyle/>
        <a:p>
          <a:endParaRPr lang="en-US"/>
        </a:p>
      </dgm:t>
    </dgm:pt>
    <dgm:pt modelId="{D0CF33E4-3297-464A-AB17-00DD0F3A4C46}" type="pres">
      <dgm:prSet presAssocID="{52C13DE5-7D49-4448-BFD1-2E07641B2799}" presName="rootConnector" presStyleLbl="node2" presStyleIdx="1" presStyleCnt="2"/>
      <dgm:spPr/>
      <dgm:t>
        <a:bodyPr/>
        <a:lstStyle/>
        <a:p>
          <a:endParaRPr lang="en-US"/>
        </a:p>
      </dgm:t>
    </dgm:pt>
    <dgm:pt modelId="{84BC5608-0F8A-4DA5-B08C-21D3781B5E6D}" type="pres">
      <dgm:prSet presAssocID="{52C13DE5-7D49-4448-BFD1-2E07641B2799}" presName="hierChild4" presStyleCnt="0"/>
      <dgm:spPr/>
    </dgm:pt>
    <dgm:pt modelId="{CAD2E6E5-A658-46C8-8F8D-34C77B0622F3}" type="pres">
      <dgm:prSet presAssocID="{D801CD62-6F32-4DF3-AF14-56F1DF56F097}" presName="Name37" presStyleLbl="parChTrans1D3" presStyleIdx="3" presStyleCnt="5"/>
      <dgm:spPr/>
      <dgm:t>
        <a:bodyPr/>
        <a:lstStyle/>
        <a:p>
          <a:endParaRPr lang="en-US"/>
        </a:p>
      </dgm:t>
    </dgm:pt>
    <dgm:pt modelId="{BFDAD069-7819-424F-88D7-BF50DB40E264}" type="pres">
      <dgm:prSet presAssocID="{AB9AF925-687E-4233-B541-788D2F0CF1D4}" presName="hierRoot2" presStyleCnt="0">
        <dgm:presLayoutVars>
          <dgm:hierBranch val="init"/>
        </dgm:presLayoutVars>
      </dgm:prSet>
      <dgm:spPr/>
    </dgm:pt>
    <dgm:pt modelId="{EAD71426-7280-4CEB-995B-B404086A52DB}" type="pres">
      <dgm:prSet presAssocID="{AB9AF925-687E-4233-B541-788D2F0CF1D4}" presName="rootComposite" presStyleCnt="0"/>
      <dgm:spPr/>
    </dgm:pt>
    <dgm:pt modelId="{200B95CE-04E3-45C6-853D-7664478E7342}" type="pres">
      <dgm:prSet presAssocID="{AB9AF925-687E-4233-B541-788D2F0CF1D4}" presName="rootText" presStyleLbl="node3" presStyleIdx="3" presStyleCnt="5">
        <dgm:presLayoutVars>
          <dgm:chPref val="3"/>
        </dgm:presLayoutVars>
      </dgm:prSet>
      <dgm:spPr/>
      <dgm:t>
        <a:bodyPr/>
        <a:lstStyle/>
        <a:p>
          <a:endParaRPr lang="en-US"/>
        </a:p>
      </dgm:t>
    </dgm:pt>
    <dgm:pt modelId="{674C3AAE-73CE-4727-B208-8B69AA7CB0FB}" type="pres">
      <dgm:prSet presAssocID="{AB9AF925-687E-4233-B541-788D2F0CF1D4}" presName="rootConnector" presStyleLbl="node3" presStyleIdx="3" presStyleCnt="5"/>
      <dgm:spPr/>
      <dgm:t>
        <a:bodyPr/>
        <a:lstStyle/>
        <a:p>
          <a:endParaRPr lang="en-US"/>
        </a:p>
      </dgm:t>
    </dgm:pt>
    <dgm:pt modelId="{253C605D-27BC-435C-AD91-6A7312D20D85}" type="pres">
      <dgm:prSet presAssocID="{AB9AF925-687E-4233-B541-788D2F0CF1D4}" presName="hierChild4" presStyleCnt="0"/>
      <dgm:spPr/>
    </dgm:pt>
    <dgm:pt modelId="{4968580D-81F2-4BBB-91DF-05B07B927B35}" type="pres">
      <dgm:prSet presAssocID="{AB9AF925-687E-4233-B541-788D2F0CF1D4}" presName="hierChild5" presStyleCnt="0"/>
      <dgm:spPr/>
    </dgm:pt>
    <dgm:pt modelId="{B88D75B8-3D13-4E9B-B16F-6F4EE4F5D7A7}" type="pres">
      <dgm:prSet presAssocID="{4E55BAE3-0351-4CC6-9B61-1BFAB0B10700}" presName="Name37" presStyleLbl="parChTrans1D3" presStyleIdx="4" presStyleCnt="5"/>
      <dgm:spPr/>
      <dgm:t>
        <a:bodyPr/>
        <a:lstStyle/>
        <a:p>
          <a:endParaRPr lang="en-US"/>
        </a:p>
      </dgm:t>
    </dgm:pt>
    <dgm:pt modelId="{B92B84AD-C4F9-4C84-BD59-1B703E51F8A5}" type="pres">
      <dgm:prSet presAssocID="{289C55A5-CD2C-4F4C-982C-C0E8EF778BF7}" presName="hierRoot2" presStyleCnt="0">
        <dgm:presLayoutVars>
          <dgm:hierBranch val="init"/>
        </dgm:presLayoutVars>
      </dgm:prSet>
      <dgm:spPr/>
    </dgm:pt>
    <dgm:pt modelId="{C20BB8C9-EEBC-447C-AC4A-05296463170F}" type="pres">
      <dgm:prSet presAssocID="{289C55A5-CD2C-4F4C-982C-C0E8EF778BF7}" presName="rootComposite" presStyleCnt="0"/>
      <dgm:spPr/>
    </dgm:pt>
    <dgm:pt modelId="{BD8BDB8D-59F4-47CE-85E2-43A82634CD23}" type="pres">
      <dgm:prSet presAssocID="{289C55A5-CD2C-4F4C-982C-C0E8EF778BF7}" presName="rootText" presStyleLbl="node3" presStyleIdx="4" presStyleCnt="5">
        <dgm:presLayoutVars>
          <dgm:chPref val="3"/>
        </dgm:presLayoutVars>
      </dgm:prSet>
      <dgm:spPr/>
      <dgm:t>
        <a:bodyPr/>
        <a:lstStyle/>
        <a:p>
          <a:endParaRPr lang="en-US"/>
        </a:p>
      </dgm:t>
    </dgm:pt>
    <dgm:pt modelId="{B4B91139-6215-473F-8267-9FD2DA1355F4}" type="pres">
      <dgm:prSet presAssocID="{289C55A5-CD2C-4F4C-982C-C0E8EF778BF7}" presName="rootConnector" presStyleLbl="node3" presStyleIdx="4" presStyleCnt="5"/>
      <dgm:spPr/>
      <dgm:t>
        <a:bodyPr/>
        <a:lstStyle/>
        <a:p>
          <a:endParaRPr lang="en-US"/>
        </a:p>
      </dgm:t>
    </dgm:pt>
    <dgm:pt modelId="{07854C05-9FB2-4943-ACC4-E5242AD44B9A}" type="pres">
      <dgm:prSet presAssocID="{289C55A5-CD2C-4F4C-982C-C0E8EF778BF7}" presName="hierChild4" presStyleCnt="0"/>
      <dgm:spPr/>
    </dgm:pt>
    <dgm:pt modelId="{05010457-A61A-4E67-BBDA-B305695A5D4F}" type="pres">
      <dgm:prSet presAssocID="{289C55A5-CD2C-4F4C-982C-C0E8EF778BF7}" presName="hierChild5" presStyleCnt="0"/>
      <dgm:spPr/>
    </dgm:pt>
    <dgm:pt modelId="{22062A68-0094-41F7-A952-6507713F54A7}" type="pres">
      <dgm:prSet presAssocID="{52C13DE5-7D49-4448-BFD1-2E07641B2799}" presName="hierChild5" presStyleCnt="0"/>
      <dgm:spPr/>
    </dgm:pt>
    <dgm:pt modelId="{50E8EFD4-E5E9-4985-8C45-F4C7FAEC3B9A}" type="pres">
      <dgm:prSet presAssocID="{7ED9B35D-9D6E-4933-826E-D1AFA2242444}" presName="hierChild3" presStyleCnt="0"/>
      <dgm:spPr/>
    </dgm:pt>
  </dgm:ptLst>
  <dgm:cxnLst>
    <dgm:cxn modelId="{26EAD030-444F-4365-A6B5-6E532A455B21}" type="presOf" srcId="{4E55BAE3-0351-4CC6-9B61-1BFAB0B10700}" destId="{B88D75B8-3D13-4E9B-B16F-6F4EE4F5D7A7}" srcOrd="0" destOrd="0" presId="urn:microsoft.com/office/officeart/2005/8/layout/orgChart1"/>
    <dgm:cxn modelId="{BFB75009-C6CA-470B-BC94-B58EFCA8B9C0}" type="presOf" srcId="{7ED9B35D-9D6E-4933-826E-D1AFA2242444}" destId="{69F602FA-F48C-4160-BAB1-6CF9952F0975}" srcOrd="1" destOrd="0" presId="urn:microsoft.com/office/officeart/2005/8/layout/orgChart1"/>
    <dgm:cxn modelId="{7797E4FB-56D8-45A8-B8AB-8CD93BD0A4CF}" type="presOf" srcId="{289C55A5-CD2C-4F4C-982C-C0E8EF778BF7}" destId="{BD8BDB8D-59F4-47CE-85E2-43A82634CD23}" srcOrd="0" destOrd="0" presId="urn:microsoft.com/office/officeart/2005/8/layout/orgChart1"/>
    <dgm:cxn modelId="{4CD85DC0-C190-4643-94AD-987A8A7302F0}" type="presOf" srcId="{AB9AF925-687E-4233-B541-788D2F0CF1D4}" destId="{200B95CE-04E3-45C6-853D-7664478E7342}" srcOrd="0" destOrd="0" presId="urn:microsoft.com/office/officeart/2005/8/layout/orgChart1"/>
    <dgm:cxn modelId="{B9B7B79E-5C99-4AE0-B330-D06CA532A58E}" type="presOf" srcId="{584713E4-74B5-4855-8212-74C2947075B3}" destId="{E6AD6062-BEB4-47CB-B016-D866D4AE7102}" srcOrd="1" destOrd="0" presId="urn:microsoft.com/office/officeart/2005/8/layout/orgChart1"/>
    <dgm:cxn modelId="{C7AE6471-65AA-4B5A-BB22-61BFA374988B}" type="presOf" srcId="{F1C31D73-1437-46C6-BD68-C8E420771FC6}" destId="{C9F9CC20-88E4-4721-9677-7A71A8C76CB9}" srcOrd="0" destOrd="0" presId="urn:microsoft.com/office/officeart/2005/8/layout/orgChart1"/>
    <dgm:cxn modelId="{656C3894-C5B5-477F-8B51-FA33252D79F1}" type="presOf" srcId="{9D83257C-4AE6-42CF-A247-24A52F01A874}" destId="{CEFCD440-3536-4510-ADD2-82D2E1EC2793}" srcOrd="0" destOrd="0" presId="urn:microsoft.com/office/officeart/2005/8/layout/orgChart1"/>
    <dgm:cxn modelId="{6470F277-1FA8-425B-B645-112448A6D50E}" type="presOf" srcId="{7ED9B35D-9D6E-4933-826E-D1AFA2242444}" destId="{21AFEBE5-BE1A-4602-AE42-586E9CBB371C}" srcOrd="0" destOrd="0" presId="urn:microsoft.com/office/officeart/2005/8/layout/orgChart1"/>
    <dgm:cxn modelId="{5AF1DA9E-F4BA-472B-939B-6EA94CB28F05}" type="presOf" srcId="{23806E7B-4DB8-4581-B2B1-7D7726CC09F6}" destId="{0F9993D9-5C86-4F94-AEC6-DBE2597A83B1}" srcOrd="0" destOrd="0" presId="urn:microsoft.com/office/officeart/2005/8/layout/orgChart1"/>
    <dgm:cxn modelId="{7018014F-7DBD-47C6-86F6-D19ADA6E812E}" srcId="{7ED9B35D-9D6E-4933-826E-D1AFA2242444}" destId="{52C13DE5-7D49-4448-BFD1-2E07641B2799}" srcOrd="1" destOrd="0" parTransId="{23806E7B-4DB8-4581-B2B1-7D7726CC09F6}" sibTransId="{F6CDEF85-16A0-44C0-99A8-9F998719BF47}"/>
    <dgm:cxn modelId="{A2D0AA33-518B-4750-BE9B-C2496A566041}" type="presOf" srcId="{D18B7BD7-652D-41B6-BB19-C15A839BDE77}" destId="{FA93C1E2-4148-40A7-A2F5-92B7481EE72D}" srcOrd="0" destOrd="0" presId="urn:microsoft.com/office/officeart/2005/8/layout/orgChart1"/>
    <dgm:cxn modelId="{8C0309B3-4089-4A04-B221-9C7974B94F72}" type="presOf" srcId="{289C55A5-CD2C-4F4C-982C-C0E8EF778BF7}" destId="{B4B91139-6215-473F-8267-9FD2DA1355F4}" srcOrd="1" destOrd="0" presId="urn:microsoft.com/office/officeart/2005/8/layout/orgChart1"/>
    <dgm:cxn modelId="{45E1F76A-1C9E-42F4-B013-5F3AC805FBBB}" type="presOf" srcId="{7E2FF96F-E885-4EAD-AFEF-944973FA0EFF}" destId="{04E4FBD4-4772-4E16-A1EE-AAFE32634B9E}" srcOrd="0" destOrd="0" presId="urn:microsoft.com/office/officeart/2005/8/layout/orgChart1"/>
    <dgm:cxn modelId="{7B017AAF-9250-4348-9715-0CF3213DABE5}" srcId="{632C1E15-2797-4BA2-834F-226DA7C6178B}" destId="{E434BCC6-85DF-4387-92D6-76483CA2D87B}" srcOrd="1" destOrd="0" parTransId="{845F5DD3-7BB4-466B-8B13-1373D12D6191}" sibTransId="{EE14C69C-7C64-4609-A409-A93AF9D263B1}"/>
    <dgm:cxn modelId="{E984E0DA-5117-4688-A3E1-A26215145D9D}" srcId="{632C1E15-2797-4BA2-834F-226DA7C6178B}" destId="{13920F35-C2C1-4665-B4A3-1D177B268C03}" srcOrd="0" destOrd="0" parTransId="{7E2FF96F-E885-4EAD-AFEF-944973FA0EFF}" sibTransId="{3D52D2AD-C947-488A-A49A-292CD43D24E5}"/>
    <dgm:cxn modelId="{778EEB9A-144E-49DA-99D1-D714FEE0EACB}" type="presOf" srcId="{E434BCC6-85DF-4387-92D6-76483CA2D87B}" destId="{3183E5B5-3C1B-4F4F-A475-A4E214917C35}" srcOrd="1" destOrd="0" presId="urn:microsoft.com/office/officeart/2005/8/layout/orgChart1"/>
    <dgm:cxn modelId="{1DD1C7C5-8714-4962-8231-406EAA77320E}" srcId="{52C13DE5-7D49-4448-BFD1-2E07641B2799}" destId="{289C55A5-CD2C-4F4C-982C-C0E8EF778BF7}" srcOrd="1" destOrd="0" parTransId="{4E55BAE3-0351-4CC6-9B61-1BFAB0B10700}" sibTransId="{A508A251-3249-4EDA-86F1-576D4331BFAB}"/>
    <dgm:cxn modelId="{1242E2D5-2BD2-444D-9157-896F0D71FDE8}" srcId="{52C13DE5-7D49-4448-BFD1-2E07641B2799}" destId="{AB9AF925-687E-4233-B541-788D2F0CF1D4}" srcOrd="0" destOrd="0" parTransId="{D801CD62-6F32-4DF3-AF14-56F1DF56F097}" sibTransId="{87AC008F-DF3B-4309-BDAF-BEAFCF7999B8}"/>
    <dgm:cxn modelId="{35DA45FA-FF42-42F0-A3E6-6FF392A3F328}" type="presOf" srcId="{584713E4-74B5-4855-8212-74C2947075B3}" destId="{7E09F426-074A-4FB6-839C-8D2A29366C81}" srcOrd="0" destOrd="0" presId="urn:microsoft.com/office/officeart/2005/8/layout/orgChart1"/>
    <dgm:cxn modelId="{C1BFFAD5-636E-4D17-829C-58478FE19913}" type="presOf" srcId="{E434BCC6-85DF-4387-92D6-76483CA2D87B}" destId="{95407462-7387-451D-8079-00B874141745}" srcOrd="0" destOrd="0" presId="urn:microsoft.com/office/officeart/2005/8/layout/orgChart1"/>
    <dgm:cxn modelId="{A38BFD32-CC68-4559-96E5-AF96E77639DF}" srcId="{7ED9B35D-9D6E-4933-826E-D1AFA2242444}" destId="{632C1E15-2797-4BA2-834F-226DA7C6178B}" srcOrd="0" destOrd="0" parTransId="{F1C31D73-1437-46C6-BD68-C8E420771FC6}" sibTransId="{7EECB100-9788-4175-9890-36041AD1D8F3}"/>
    <dgm:cxn modelId="{34FA77F0-BAC5-4983-89E6-E15CC33FF77B}" srcId="{9D83257C-4AE6-42CF-A247-24A52F01A874}" destId="{7ED9B35D-9D6E-4933-826E-D1AFA2242444}" srcOrd="0" destOrd="0" parTransId="{E9E25299-A3CC-4AD0-B96B-4BE4E1F8CF1E}" sibTransId="{D9CA0D2A-6802-451C-8BD5-34F1B47BBD01}"/>
    <dgm:cxn modelId="{007518A1-3CFA-44BB-8550-27A4638E14E6}" type="presOf" srcId="{52C13DE5-7D49-4448-BFD1-2E07641B2799}" destId="{D0CF33E4-3297-464A-AB17-00DD0F3A4C46}" srcOrd="1" destOrd="0" presId="urn:microsoft.com/office/officeart/2005/8/layout/orgChart1"/>
    <dgm:cxn modelId="{54924789-1233-4E6B-9003-66A4D33E8A40}" type="presOf" srcId="{13920F35-C2C1-4665-B4A3-1D177B268C03}" destId="{9974CFC4-4721-4198-82D7-5A6C89B2EC31}" srcOrd="0" destOrd="0" presId="urn:microsoft.com/office/officeart/2005/8/layout/orgChart1"/>
    <dgm:cxn modelId="{F10150A1-7EF8-4B7A-8890-5434C39752E7}" type="presOf" srcId="{AB9AF925-687E-4233-B541-788D2F0CF1D4}" destId="{674C3AAE-73CE-4727-B208-8B69AA7CB0FB}" srcOrd="1" destOrd="0" presId="urn:microsoft.com/office/officeart/2005/8/layout/orgChart1"/>
    <dgm:cxn modelId="{5197B96B-254A-49D8-80CD-48A9D6EC3A69}" type="presOf" srcId="{632C1E15-2797-4BA2-834F-226DA7C6178B}" destId="{F184BAF6-1E3A-488E-AE20-A6CC4934B155}" srcOrd="1" destOrd="0" presId="urn:microsoft.com/office/officeart/2005/8/layout/orgChart1"/>
    <dgm:cxn modelId="{6A4CBD5E-D2A3-476C-A588-325AB028C332}" type="presOf" srcId="{632C1E15-2797-4BA2-834F-226DA7C6178B}" destId="{C1323D08-0C19-42EF-8465-E92D4F210B58}" srcOrd="0" destOrd="0" presId="urn:microsoft.com/office/officeart/2005/8/layout/orgChart1"/>
    <dgm:cxn modelId="{404666F1-22F0-4BFD-8798-44FBE5825A65}" type="presOf" srcId="{D801CD62-6F32-4DF3-AF14-56F1DF56F097}" destId="{CAD2E6E5-A658-46C8-8F8D-34C77B0622F3}" srcOrd="0" destOrd="0" presId="urn:microsoft.com/office/officeart/2005/8/layout/orgChart1"/>
    <dgm:cxn modelId="{FC9C1607-F637-416F-86CE-87A207B3A011}" type="presOf" srcId="{52C13DE5-7D49-4448-BFD1-2E07641B2799}" destId="{DA820157-D235-43D8-9B47-A76020DBFDD5}" srcOrd="0" destOrd="0" presId="urn:microsoft.com/office/officeart/2005/8/layout/orgChart1"/>
    <dgm:cxn modelId="{5C277B87-7349-491F-ACC4-F0A2C5990CF6}" type="presOf" srcId="{13920F35-C2C1-4665-B4A3-1D177B268C03}" destId="{211C96B7-D624-467A-BD7A-112030574DAC}" srcOrd="1" destOrd="0" presId="urn:microsoft.com/office/officeart/2005/8/layout/orgChart1"/>
    <dgm:cxn modelId="{8181D876-E76B-46B8-9496-AE76A2801A42}" type="presOf" srcId="{845F5DD3-7BB4-466B-8B13-1373D12D6191}" destId="{DCAA814D-C795-4F7E-A0E4-B72EB500B592}" srcOrd="0" destOrd="0" presId="urn:microsoft.com/office/officeart/2005/8/layout/orgChart1"/>
    <dgm:cxn modelId="{F80C6EA5-E880-4DD2-A61F-9AB6206CAA45}" srcId="{632C1E15-2797-4BA2-834F-226DA7C6178B}" destId="{584713E4-74B5-4855-8212-74C2947075B3}" srcOrd="2" destOrd="0" parTransId="{D18B7BD7-652D-41B6-BB19-C15A839BDE77}" sibTransId="{46D8B754-F034-429E-8AA7-25C8A2E1924D}"/>
    <dgm:cxn modelId="{8E0B3750-E916-4F98-B93E-93C99EE1A076}" type="presParOf" srcId="{CEFCD440-3536-4510-ADD2-82D2E1EC2793}" destId="{FDE8C4BB-E4D7-4A2D-B613-5A7F244D2873}" srcOrd="0" destOrd="0" presId="urn:microsoft.com/office/officeart/2005/8/layout/orgChart1"/>
    <dgm:cxn modelId="{E847C374-1547-44EE-A7F8-AB3162C6A31A}" type="presParOf" srcId="{FDE8C4BB-E4D7-4A2D-B613-5A7F244D2873}" destId="{082B3916-51F6-4F20-A6FF-C8C89B9DC538}" srcOrd="0" destOrd="0" presId="urn:microsoft.com/office/officeart/2005/8/layout/orgChart1"/>
    <dgm:cxn modelId="{6D889612-045C-4CAD-AB43-7B473A6A5AEA}" type="presParOf" srcId="{082B3916-51F6-4F20-A6FF-C8C89B9DC538}" destId="{21AFEBE5-BE1A-4602-AE42-586E9CBB371C}" srcOrd="0" destOrd="0" presId="urn:microsoft.com/office/officeart/2005/8/layout/orgChart1"/>
    <dgm:cxn modelId="{4E2F0A2A-F5B4-4E70-A098-E1E3A0FA084B}" type="presParOf" srcId="{082B3916-51F6-4F20-A6FF-C8C89B9DC538}" destId="{69F602FA-F48C-4160-BAB1-6CF9952F0975}" srcOrd="1" destOrd="0" presId="urn:microsoft.com/office/officeart/2005/8/layout/orgChart1"/>
    <dgm:cxn modelId="{BA84AA2F-BC2B-4DFF-A03C-415D35C09819}" type="presParOf" srcId="{FDE8C4BB-E4D7-4A2D-B613-5A7F244D2873}" destId="{B7A14799-B8DA-4B7C-A283-08CD0C9D9495}" srcOrd="1" destOrd="0" presId="urn:microsoft.com/office/officeart/2005/8/layout/orgChart1"/>
    <dgm:cxn modelId="{7C214396-5DD3-44EF-AF53-955312CFC588}" type="presParOf" srcId="{B7A14799-B8DA-4B7C-A283-08CD0C9D9495}" destId="{C9F9CC20-88E4-4721-9677-7A71A8C76CB9}" srcOrd="0" destOrd="0" presId="urn:microsoft.com/office/officeart/2005/8/layout/orgChart1"/>
    <dgm:cxn modelId="{0C27F7B1-EA24-460D-B875-6A64591307C8}" type="presParOf" srcId="{B7A14799-B8DA-4B7C-A283-08CD0C9D9495}" destId="{DDF96E1E-C4EE-4402-82E4-A9C5F33CE681}" srcOrd="1" destOrd="0" presId="urn:microsoft.com/office/officeart/2005/8/layout/orgChart1"/>
    <dgm:cxn modelId="{CD335FDE-C3E0-48D4-BCC1-B2928CF9E94E}" type="presParOf" srcId="{DDF96E1E-C4EE-4402-82E4-A9C5F33CE681}" destId="{38FACC2D-5345-475F-8AB9-FF7B2E6767F9}" srcOrd="0" destOrd="0" presId="urn:microsoft.com/office/officeart/2005/8/layout/orgChart1"/>
    <dgm:cxn modelId="{7112F924-64A8-4157-82B1-303C13B6DADF}" type="presParOf" srcId="{38FACC2D-5345-475F-8AB9-FF7B2E6767F9}" destId="{C1323D08-0C19-42EF-8465-E92D4F210B58}" srcOrd="0" destOrd="0" presId="urn:microsoft.com/office/officeart/2005/8/layout/orgChart1"/>
    <dgm:cxn modelId="{CAB42419-3544-4E1E-A320-938CEB3E7FDD}" type="presParOf" srcId="{38FACC2D-5345-475F-8AB9-FF7B2E6767F9}" destId="{F184BAF6-1E3A-488E-AE20-A6CC4934B155}" srcOrd="1" destOrd="0" presId="urn:microsoft.com/office/officeart/2005/8/layout/orgChart1"/>
    <dgm:cxn modelId="{D7E0257C-1C82-45D3-BAB2-21F95897BBEA}" type="presParOf" srcId="{DDF96E1E-C4EE-4402-82E4-A9C5F33CE681}" destId="{264BF0A7-69FF-4F99-B4DE-916D847E26A1}" srcOrd="1" destOrd="0" presId="urn:microsoft.com/office/officeart/2005/8/layout/orgChart1"/>
    <dgm:cxn modelId="{02DAABC6-AF47-4D73-B53D-352BCEE5F576}" type="presParOf" srcId="{264BF0A7-69FF-4F99-B4DE-916D847E26A1}" destId="{04E4FBD4-4772-4E16-A1EE-AAFE32634B9E}" srcOrd="0" destOrd="0" presId="urn:microsoft.com/office/officeart/2005/8/layout/orgChart1"/>
    <dgm:cxn modelId="{C7AA3A98-8071-41B0-AA08-E0CBE404B3A4}" type="presParOf" srcId="{264BF0A7-69FF-4F99-B4DE-916D847E26A1}" destId="{0FECED4E-0954-4D1B-9A42-8B9B65403E1F}" srcOrd="1" destOrd="0" presId="urn:microsoft.com/office/officeart/2005/8/layout/orgChart1"/>
    <dgm:cxn modelId="{3E8C6808-8539-4E71-8ED5-A9FA45680183}" type="presParOf" srcId="{0FECED4E-0954-4D1B-9A42-8B9B65403E1F}" destId="{26DF6C6D-7A8D-4012-87D1-14BBBEDB3880}" srcOrd="0" destOrd="0" presId="urn:microsoft.com/office/officeart/2005/8/layout/orgChart1"/>
    <dgm:cxn modelId="{0369D21E-9C9B-4911-939D-C347607EB8E8}" type="presParOf" srcId="{26DF6C6D-7A8D-4012-87D1-14BBBEDB3880}" destId="{9974CFC4-4721-4198-82D7-5A6C89B2EC31}" srcOrd="0" destOrd="0" presId="urn:microsoft.com/office/officeart/2005/8/layout/orgChart1"/>
    <dgm:cxn modelId="{F735CCF9-0C02-436B-B1E2-C29EEB9861DF}" type="presParOf" srcId="{26DF6C6D-7A8D-4012-87D1-14BBBEDB3880}" destId="{211C96B7-D624-467A-BD7A-112030574DAC}" srcOrd="1" destOrd="0" presId="urn:microsoft.com/office/officeart/2005/8/layout/orgChart1"/>
    <dgm:cxn modelId="{0F0415F5-02FA-4834-82F4-FB32BE2761DF}" type="presParOf" srcId="{0FECED4E-0954-4D1B-9A42-8B9B65403E1F}" destId="{E43E8D1F-FE06-4D12-B956-EE2021224032}" srcOrd="1" destOrd="0" presId="urn:microsoft.com/office/officeart/2005/8/layout/orgChart1"/>
    <dgm:cxn modelId="{17BCD995-D088-4CF6-8F95-316E01B6F362}" type="presParOf" srcId="{0FECED4E-0954-4D1B-9A42-8B9B65403E1F}" destId="{EA39542E-B4C8-4041-8FB8-F6F40DB93D4D}" srcOrd="2" destOrd="0" presId="urn:microsoft.com/office/officeart/2005/8/layout/orgChart1"/>
    <dgm:cxn modelId="{29D548DB-BCD3-421A-BE29-87D7BEEFDA35}" type="presParOf" srcId="{264BF0A7-69FF-4F99-B4DE-916D847E26A1}" destId="{DCAA814D-C795-4F7E-A0E4-B72EB500B592}" srcOrd="2" destOrd="0" presId="urn:microsoft.com/office/officeart/2005/8/layout/orgChart1"/>
    <dgm:cxn modelId="{D844DEDA-902A-458A-9E5C-194ED6A32EF7}" type="presParOf" srcId="{264BF0A7-69FF-4F99-B4DE-916D847E26A1}" destId="{8D311A22-118C-41F4-8A59-7D25F21C3822}" srcOrd="3" destOrd="0" presId="urn:microsoft.com/office/officeart/2005/8/layout/orgChart1"/>
    <dgm:cxn modelId="{6447B047-B8DE-40AB-9655-19F01715637B}" type="presParOf" srcId="{8D311A22-118C-41F4-8A59-7D25F21C3822}" destId="{FB9EBE82-3DEC-4D3B-ADD1-845A1C9A9E55}" srcOrd="0" destOrd="0" presId="urn:microsoft.com/office/officeart/2005/8/layout/orgChart1"/>
    <dgm:cxn modelId="{5A0CEF33-6BC7-4BD3-816B-976F0DE899CE}" type="presParOf" srcId="{FB9EBE82-3DEC-4D3B-ADD1-845A1C9A9E55}" destId="{95407462-7387-451D-8079-00B874141745}" srcOrd="0" destOrd="0" presId="urn:microsoft.com/office/officeart/2005/8/layout/orgChart1"/>
    <dgm:cxn modelId="{2CF02B21-8E9F-4058-A60E-9A1A768F0412}" type="presParOf" srcId="{FB9EBE82-3DEC-4D3B-ADD1-845A1C9A9E55}" destId="{3183E5B5-3C1B-4F4F-A475-A4E214917C35}" srcOrd="1" destOrd="0" presId="urn:microsoft.com/office/officeart/2005/8/layout/orgChart1"/>
    <dgm:cxn modelId="{6F572A05-78FB-40DE-A38A-BD29F69D7F79}" type="presParOf" srcId="{8D311A22-118C-41F4-8A59-7D25F21C3822}" destId="{DA6227F7-AD42-44A7-B16A-01C3E85E17E8}" srcOrd="1" destOrd="0" presId="urn:microsoft.com/office/officeart/2005/8/layout/orgChart1"/>
    <dgm:cxn modelId="{B86BBE7A-C026-4A9D-AFA9-72E86E8820A2}" type="presParOf" srcId="{8D311A22-118C-41F4-8A59-7D25F21C3822}" destId="{2884EFBE-7451-4BA1-AC0E-4BF7221B3659}" srcOrd="2" destOrd="0" presId="urn:microsoft.com/office/officeart/2005/8/layout/orgChart1"/>
    <dgm:cxn modelId="{F9652DC0-9907-4F2C-B571-A32F9D7BF73B}" type="presParOf" srcId="{264BF0A7-69FF-4F99-B4DE-916D847E26A1}" destId="{FA93C1E2-4148-40A7-A2F5-92B7481EE72D}" srcOrd="4" destOrd="0" presId="urn:microsoft.com/office/officeart/2005/8/layout/orgChart1"/>
    <dgm:cxn modelId="{739D6B9B-4611-45A8-8DE0-47FF575CEB0F}" type="presParOf" srcId="{264BF0A7-69FF-4F99-B4DE-916D847E26A1}" destId="{31171FFD-7B1B-48B9-AD8B-D7C72D14593C}" srcOrd="5" destOrd="0" presId="urn:microsoft.com/office/officeart/2005/8/layout/orgChart1"/>
    <dgm:cxn modelId="{9F20BF25-16FE-4EE1-90D0-54217FBC51DF}" type="presParOf" srcId="{31171FFD-7B1B-48B9-AD8B-D7C72D14593C}" destId="{3553D72D-9646-44A5-92F9-EA2FABCB7202}" srcOrd="0" destOrd="0" presId="urn:microsoft.com/office/officeart/2005/8/layout/orgChart1"/>
    <dgm:cxn modelId="{7CBA38A7-34CD-4B49-96CD-FA26C58C4D45}" type="presParOf" srcId="{3553D72D-9646-44A5-92F9-EA2FABCB7202}" destId="{7E09F426-074A-4FB6-839C-8D2A29366C81}" srcOrd="0" destOrd="0" presId="urn:microsoft.com/office/officeart/2005/8/layout/orgChart1"/>
    <dgm:cxn modelId="{49E8138B-91DF-4136-8F5B-7C2E15A67463}" type="presParOf" srcId="{3553D72D-9646-44A5-92F9-EA2FABCB7202}" destId="{E6AD6062-BEB4-47CB-B016-D866D4AE7102}" srcOrd="1" destOrd="0" presId="urn:microsoft.com/office/officeart/2005/8/layout/orgChart1"/>
    <dgm:cxn modelId="{B15F4553-D849-4C14-8AE8-F52A431203A5}" type="presParOf" srcId="{31171FFD-7B1B-48B9-AD8B-D7C72D14593C}" destId="{E312C532-7578-49A3-8983-63764F4C5798}" srcOrd="1" destOrd="0" presId="urn:microsoft.com/office/officeart/2005/8/layout/orgChart1"/>
    <dgm:cxn modelId="{6287183E-BCC2-4AD7-85BD-745BFF5220AC}" type="presParOf" srcId="{31171FFD-7B1B-48B9-AD8B-D7C72D14593C}" destId="{1386CD05-126D-4D6A-8FC6-04115920B4DB}" srcOrd="2" destOrd="0" presId="urn:microsoft.com/office/officeart/2005/8/layout/orgChart1"/>
    <dgm:cxn modelId="{A9905B0D-CD8F-4E9F-AAC0-8F1FC39B5E5C}" type="presParOf" srcId="{DDF96E1E-C4EE-4402-82E4-A9C5F33CE681}" destId="{77F1AB4B-D4AD-4E55-955B-19C5BB9B381D}" srcOrd="2" destOrd="0" presId="urn:microsoft.com/office/officeart/2005/8/layout/orgChart1"/>
    <dgm:cxn modelId="{9A29D4B8-3DB6-43D2-8F4B-0CC2438A5CAA}" type="presParOf" srcId="{B7A14799-B8DA-4B7C-A283-08CD0C9D9495}" destId="{0F9993D9-5C86-4F94-AEC6-DBE2597A83B1}" srcOrd="2" destOrd="0" presId="urn:microsoft.com/office/officeart/2005/8/layout/orgChart1"/>
    <dgm:cxn modelId="{78960BEE-0953-4FC3-99F3-EB940C2D627B}" type="presParOf" srcId="{B7A14799-B8DA-4B7C-A283-08CD0C9D9495}" destId="{E6E531C3-CA60-467B-AC3E-B60B027CDA34}" srcOrd="3" destOrd="0" presId="urn:microsoft.com/office/officeart/2005/8/layout/orgChart1"/>
    <dgm:cxn modelId="{F3A9B6B6-330D-4839-A63D-0D2EEDB447EB}" type="presParOf" srcId="{E6E531C3-CA60-467B-AC3E-B60B027CDA34}" destId="{782E073F-CA2E-4A3E-BAEC-484AED175DA1}" srcOrd="0" destOrd="0" presId="urn:microsoft.com/office/officeart/2005/8/layout/orgChart1"/>
    <dgm:cxn modelId="{2B235CF1-AC86-404D-A487-660C4A804F8B}" type="presParOf" srcId="{782E073F-CA2E-4A3E-BAEC-484AED175DA1}" destId="{DA820157-D235-43D8-9B47-A76020DBFDD5}" srcOrd="0" destOrd="0" presId="urn:microsoft.com/office/officeart/2005/8/layout/orgChart1"/>
    <dgm:cxn modelId="{37F6EF65-969B-464D-A23E-37DC7E4C5E73}" type="presParOf" srcId="{782E073F-CA2E-4A3E-BAEC-484AED175DA1}" destId="{D0CF33E4-3297-464A-AB17-00DD0F3A4C46}" srcOrd="1" destOrd="0" presId="urn:microsoft.com/office/officeart/2005/8/layout/orgChart1"/>
    <dgm:cxn modelId="{B323E147-623F-4135-9AE4-58EBBB4E8011}" type="presParOf" srcId="{E6E531C3-CA60-467B-AC3E-B60B027CDA34}" destId="{84BC5608-0F8A-4DA5-B08C-21D3781B5E6D}" srcOrd="1" destOrd="0" presId="urn:microsoft.com/office/officeart/2005/8/layout/orgChart1"/>
    <dgm:cxn modelId="{0FBFF899-F8DF-480B-8F43-3E6D82233315}" type="presParOf" srcId="{84BC5608-0F8A-4DA5-B08C-21D3781B5E6D}" destId="{CAD2E6E5-A658-46C8-8F8D-34C77B0622F3}" srcOrd="0" destOrd="0" presId="urn:microsoft.com/office/officeart/2005/8/layout/orgChart1"/>
    <dgm:cxn modelId="{1FA06B89-BF94-4AC4-B1DA-2E62035B1732}" type="presParOf" srcId="{84BC5608-0F8A-4DA5-B08C-21D3781B5E6D}" destId="{BFDAD069-7819-424F-88D7-BF50DB40E264}" srcOrd="1" destOrd="0" presId="urn:microsoft.com/office/officeart/2005/8/layout/orgChart1"/>
    <dgm:cxn modelId="{81E1A2BB-16CD-47E2-A068-931276410956}" type="presParOf" srcId="{BFDAD069-7819-424F-88D7-BF50DB40E264}" destId="{EAD71426-7280-4CEB-995B-B404086A52DB}" srcOrd="0" destOrd="0" presId="urn:microsoft.com/office/officeart/2005/8/layout/orgChart1"/>
    <dgm:cxn modelId="{6CB85136-5507-4E9B-8D6A-EED892C61B99}" type="presParOf" srcId="{EAD71426-7280-4CEB-995B-B404086A52DB}" destId="{200B95CE-04E3-45C6-853D-7664478E7342}" srcOrd="0" destOrd="0" presId="urn:microsoft.com/office/officeart/2005/8/layout/orgChart1"/>
    <dgm:cxn modelId="{0EFE4802-6BA8-4244-B3F6-DDF06CD27C25}" type="presParOf" srcId="{EAD71426-7280-4CEB-995B-B404086A52DB}" destId="{674C3AAE-73CE-4727-B208-8B69AA7CB0FB}" srcOrd="1" destOrd="0" presId="urn:microsoft.com/office/officeart/2005/8/layout/orgChart1"/>
    <dgm:cxn modelId="{C23568B0-D710-486F-A0E8-C5E2CE78CEBD}" type="presParOf" srcId="{BFDAD069-7819-424F-88D7-BF50DB40E264}" destId="{253C605D-27BC-435C-AD91-6A7312D20D85}" srcOrd="1" destOrd="0" presId="urn:microsoft.com/office/officeart/2005/8/layout/orgChart1"/>
    <dgm:cxn modelId="{CAC22B29-34DB-4FFB-B119-A226EC54C663}" type="presParOf" srcId="{BFDAD069-7819-424F-88D7-BF50DB40E264}" destId="{4968580D-81F2-4BBB-91DF-05B07B927B35}" srcOrd="2" destOrd="0" presId="urn:microsoft.com/office/officeart/2005/8/layout/orgChart1"/>
    <dgm:cxn modelId="{EB18183C-2D6B-4934-B0A0-AC65DD52A4FF}" type="presParOf" srcId="{84BC5608-0F8A-4DA5-B08C-21D3781B5E6D}" destId="{B88D75B8-3D13-4E9B-B16F-6F4EE4F5D7A7}" srcOrd="2" destOrd="0" presId="urn:microsoft.com/office/officeart/2005/8/layout/orgChart1"/>
    <dgm:cxn modelId="{713A2B8C-D176-478E-9B2D-FB33D6B4B1AA}" type="presParOf" srcId="{84BC5608-0F8A-4DA5-B08C-21D3781B5E6D}" destId="{B92B84AD-C4F9-4C84-BD59-1B703E51F8A5}" srcOrd="3" destOrd="0" presId="urn:microsoft.com/office/officeart/2005/8/layout/orgChart1"/>
    <dgm:cxn modelId="{85F950F0-E5F0-4F3D-A0D4-9A9613396AF5}" type="presParOf" srcId="{B92B84AD-C4F9-4C84-BD59-1B703E51F8A5}" destId="{C20BB8C9-EEBC-447C-AC4A-05296463170F}" srcOrd="0" destOrd="0" presId="urn:microsoft.com/office/officeart/2005/8/layout/orgChart1"/>
    <dgm:cxn modelId="{EDE4CAD2-3C7A-4D4E-A093-BB24FDB3E56C}" type="presParOf" srcId="{C20BB8C9-EEBC-447C-AC4A-05296463170F}" destId="{BD8BDB8D-59F4-47CE-85E2-43A82634CD23}" srcOrd="0" destOrd="0" presId="urn:microsoft.com/office/officeart/2005/8/layout/orgChart1"/>
    <dgm:cxn modelId="{51CA08DD-5A85-449F-9521-2EA7FAFE6BA5}" type="presParOf" srcId="{C20BB8C9-EEBC-447C-AC4A-05296463170F}" destId="{B4B91139-6215-473F-8267-9FD2DA1355F4}" srcOrd="1" destOrd="0" presId="urn:microsoft.com/office/officeart/2005/8/layout/orgChart1"/>
    <dgm:cxn modelId="{4C2C361B-92D2-4F2F-81C7-F8ACDD6A7D83}" type="presParOf" srcId="{B92B84AD-C4F9-4C84-BD59-1B703E51F8A5}" destId="{07854C05-9FB2-4943-ACC4-E5242AD44B9A}" srcOrd="1" destOrd="0" presId="urn:microsoft.com/office/officeart/2005/8/layout/orgChart1"/>
    <dgm:cxn modelId="{77EEFA38-86DC-44C0-9521-EF360C5DACEF}" type="presParOf" srcId="{B92B84AD-C4F9-4C84-BD59-1B703E51F8A5}" destId="{05010457-A61A-4E67-BBDA-B305695A5D4F}" srcOrd="2" destOrd="0" presId="urn:microsoft.com/office/officeart/2005/8/layout/orgChart1"/>
    <dgm:cxn modelId="{719D019F-E8C4-48F1-804A-BE9C26798661}" type="presParOf" srcId="{E6E531C3-CA60-467B-AC3E-B60B027CDA34}" destId="{22062A68-0094-41F7-A952-6507713F54A7}" srcOrd="2" destOrd="0" presId="urn:microsoft.com/office/officeart/2005/8/layout/orgChart1"/>
    <dgm:cxn modelId="{8812424D-CAF8-468B-B1B8-3349F0AA121C}" type="presParOf" srcId="{FDE8C4BB-E4D7-4A2D-B613-5A7F244D2873}" destId="{50E8EFD4-E5E9-4985-8C45-F4C7FAEC3B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D75B8-3D13-4E9B-B16F-6F4EE4F5D7A7}">
      <dsp:nvSpPr>
        <dsp:cNvPr id="0" name=""/>
        <dsp:cNvSpPr/>
      </dsp:nvSpPr>
      <dsp:spPr>
        <a:xfrm>
          <a:off x="3257270" y="2364842"/>
          <a:ext cx="292990" cy="2285328"/>
        </a:xfrm>
        <a:custGeom>
          <a:avLst/>
          <a:gdLst/>
          <a:ahLst/>
          <a:cxnLst/>
          <a:rect l="0" t="0" r="0" b="0"/>
          <a:pathLst>
            <a:path>
              <a:moveTo>
                <a:pt x="0" y="0"/>
              </a:moveTo>
              <a:lnTo>
                <a:pt x="0" y="2285328"/>
              </a:lnTo>
              <a:lnTo>
                <a:pt x="292990" y="22853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2E6E5-A658-46C8-8F8D-34C77B0622F3}">
      <dsp:nvSpPr>
        <dsp:cNvPr id="0" name=""/>
        <dsp:cNvSpPr/>
      </dsp:nvSpPr>
      <dsp:spPr>
        <a:xfrm>
          <a:off x="3257270" y="2364842"/>
          <a:ext cx="292990" cy="898505"/>
        </a:xfrm>
        <a:custGeom>
          <a:avLst/>
          <a:gdLst/>
          <a:ahLst/>
          <a:cxnLst/>
          <a:rect l="0" t="0" r="0" b="0"/>
          <a:pathLst>
            <a:path>
              <a:moveTo>
                <a:pt x="0" y="0"/>
              </a:moveTo>
              <a:lnTo>
                <a:pt x="0" y="898505"/>
              </a:lnTo>
              <a:lnTo>
                <a:pt x="292990" y="89850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993D9-5C86-4F94-AEC6-DBE2597A83B1}">
      <dsp:nvSpPr>
        <dsp:cNvPr id="0" name=""/>
        <dsp:cNvSpPr/>
      </dsp:nvSpPr>
      <dsp:spPr>
        <a:xfrm>
          <a:off x="2856849" y="978019"/>
          <a:ext cx="1181729" cy="410187"/>
        </a:xfrm>
        <a:custGeom>
          <a:avLst/>
          <a:gdLst/>
          <a:ahLst/>
          <a:cxnLst/>
          <a:rect l="0" t="0" r="0" b="0"/>
          <a:pathLst>
            <a:path>
              <a:moveTo>
                <a:pt x="0" y="0"/>
              </a:moveTo>
              <a:lnTo>
                <a:pt x="0" y="205093"/>
              </a:lnTo>
              <a:lnTo>
                <a:pt x="1181729" y="205093"/>
              </a:lnTo>
              <a:lnTo>
                <a:pt x="1181729" y="4101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3C1E2-4148-40A7-A2F5-92B7481EE72D}">
      <dsp:nvSpPr>
        <dsp:cNvPr id="0" name=""/>
        <dsp:cNvSpPr/>
      </dsp:nvSpPr>
      <dsp:spPr>
        <a:xfrm>
          <a:off x="893811" y="2364842"/>
          <a:ext cx="292990" cy="3672151"/>
        </a:xfrm>
        <a:custGeom>
          <a:avLst/>
          <a:gdLst/>
          <a:ahLst/>
          <a:cxnLst/>
          <a:rect l="0" t="0" r="0" b="0"/>
          <a:pathLst>
            <a:path>
              <a:moveTo>
                <a:pt x="0" y="0"/>
              </a:moveTo>
              <a:lnTo>
                <a:pt x="0" y="3672151"/>
              </a:lnTo>
              <a:lnTo>
                <a:pt x="292990" y="36721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A814D-C795-4F7E-A0E4-B72EB500B592}">
      <dsp:nvSpPr>
        <dsp:cNvPr id="0" name=""/>
        <dsp:cNvSpPr/>
      </dsp:nvSpPr>
      <dsp:spPr>
        <a:xfrm>
          <a:off x="893811" y="2364842"/>
          <a:ext cx="292990" cy="2285328"/>
        </a:xfrm>
        <a:custGeom>
          <a:avLst/>
          <a:gdLst/>
          <a:ahLst/>
          <a:cxnLst/>
          <a:rect l="0" t="0" r="0" b="0"/>
          <a:pathLst>
            <a:path>
              <a:moveTo>
                <a:pt x="0" y="0"/>
              </a:moveTo>
              <a:lnTo>
                <a:pt x="0" y="2285328"/>
              </a:lnTo>
              <a:lnTo>
                <a:pt x="292990" y="22853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4FBD4-4772-4E16-A1EE-AAFE32634B9E}">
      <dsp:nvSpPr>
        <dsp:cNvPr id="0" name=""/>
        <dsp:cNvSpPr/>
      </dsp:nvSpPr>
      <dsp:spPr>
        <a:xfrm>
          <a:off x="893811" y="2364842"/>
          <a:ext cx="292990" cy="898505"/>
        </a:xfrm>
        <a:custGeom>
          <a:avLst/>
          <a:gdLst/>
          <a:ahLst/>
          <a:cxnLst/>
          <a:rect l="0" t="0" r="0" b="0"/>
          <a:pathLst>
            <a:path>
              <a:moveTo>
                <a:pt x="0" y="0"/>
              </a:moveTo>
              <a:lnTo>
                <a:pt x="0" y="898505"/>
              </a:lnTo>
              <a:lnTo>
                <a:pt x="292990" y="89850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9CC20-88E4-4721-9677-7A71A8C76CB9}">
      <dsp:nvSpPr>
        <dsp:cNvPr id="0" name=""/>
        <dsp:cNvSpPr/>
      </dsp:nvSpPr>
      <dsp:spPr>
        <a:xfrm>
          <a:off x="1675120" y="978019"/>
          <a:ext cx="1181729" cy="410187"/>
        </a:xfrm>
        <a:custGeom>
          <a:avLst/>
          <a:gdLst/>
          <a:ahLst/>
          <a:cxnLst/>
          <a:rect l="0" t="0" r="0" b="0"/>
          <a:pathLst>
            <a:path>
              <a:moveTo>
                <a:pt x="1181729" y="0"/>
              </a:moveTo>
              <a:lnTo>
                <a:pt x="1181729" y="205093"/>
              </a:lnTo>
              <a:lnTo>
                <a:pt x="0" y="205093"/>
              </a:lnTo>
              <a:lnTo>
                <a:pt x="0" y="4101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FEBE5-BE1A-4602-AE42-586E9CBB371C}">
      <dsp:nvSpPr>
        <dsp:cNvPr id="0" name=""/>
        <dsp:cNvSpPr/>
      </dsp:nvSpPr>
      <dsp:spPr>
        <a:xfrm>
          <a:off x="1880213" y="1383"/>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PHYLUM CHORDATA</a:t>
          </a:r>
          <a:endParaRPr lang="en-US" sz="1700" kern="1200"/>
        </a:p>
      </dsp:txBody>
      <dsp:txXfrm>
        <a:off x="1880213" y="1383"/>
        <a:ext cx="1953272" cy="976636"/>
      </dsp:txXfrm>
    </dsp:sp>
    <dsp:sp modelId="{C1323D08-0C19-42EF-8465-E92D4F210B58}">
      <dsp:nvSpPr>
        <dsp:cNvPr id="0" name=""/>
        <dsp:cNvSpPr/>
      </dsp:nvSpPr>
      <dsp:spPr>
        <a:xfrm>
          <a:off x="698484" y="1388206"/>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PROTOCHORDATA</a:t>
          </a:r>
          <a:endParaRPr lang="en-US" sz="1700" kern="1200"/>
        </a:p>
      </dsp:txBody>
      <dsp:txXfrm>
        <a:off x="698484" y="1388206"/>
        <a:ext cx="1953272" cy="976636"/>
      </dsp:txXfrm>
    </dsp:sp>
    <dsp:sp modelId="{9974CFC4-4721-4198-82D7-5A6C89B2EC31}">
      <dsp:nvSpPr>
        <dsp:cNvPr id="0" name=""/>
        <dsp:cNvSpPr/>
      </dsp:nvSpPr>
      <dsp:spPr>
        <a:xfrm>
          <a:off x="1186802" y="2775029"/>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CEPHALOCHORDATA</a:t>
          </a:r>
          <a:endParaRPr lang="en-US" sz="1700" kern="1200"/>
        </a:p>
      </dsp:txBody>
      <dsp:txXfrm>
        <a:off x="1186802" y="2775029"/>
        <a:ext cx="1953272" cy="976636"/>
      </dsp:txXfrm>
    </dsp:sp>
    <dsp:sp modelId="{95407462-7387-451D-8079-00B874141745}">
      <dsp:nvSpPr>
        <dsp:cNvPr id="0" name=""/>
        <dsp:cNvSpPr/>
      </dsp:nvSpPr>
      <dsp:spPr>
        <a:xfrm>
          <a:off x="1186802" y="4161853"/>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UROCHORDATA</a:t>
          </a:r>
          <a:endParaRPr lang="en-US" sz="1700" kern="1200"/>
        </a:p>
      </dsp:txBody>
      <dsp:txXfrm>
        <a:off x="1186802" y="4161853"/>
        <a:ext cx="1953272" cy="976636"/>
      </dsp:txXfrm>
    </dsp:sp>
    <dsp:sp modelId="{7E09F426-074A-4FB6-839C-8D2A29366C81}">
      <dsp:nvSpPr>
        <dsp:cNvPr id="0" name=""/>
        <dsp:cNvSpPr/>
      </dsp:nvSpPr>
      <dsp:spPr>
        <a:xfrm>
          <a:off x="1186802" y="5548676"/>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HEMICHORDATA</a:t>
          </a:r>
          <a:endParaRPr lang="en-US" sz="1700" kern="1200"/>
        </a:p>
      </dsp:txBody>
      <dsp:txXfrm>
        <a:off x="1186802" y="5548676"/>
        <a:ext cx="1953272" cy="976636"/>
      </dsp:txXfrm>
    </dsp:sp>
    <dsp:sp modelId="{DA820157-D235-43D8-9B47-A76020DBFDD5}">
      <dsp:nvSpPr>
        <dsp:cNvPr id="0" name=""/>
        <dsp:cNvSpPr/>
      </dsp:nvSpPr>
      <dsp:spPr>
        <a:xfrm>
          <a:off x="3061943" y="1388206"/>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VERTEBRATA</a:t>
          </a:r>
          <a:endParaRPr lang="en-US" sz="1700" kern="1200"/>
        </a:p>
      </dsp:txBody>
      <dsp:txXfrm>
        <a:off x="3061943" y="1388206"/>
        <a:ext cx="1953272" cy="976636"/>
      </dsp:txXfrm>
    </dsp:sp>
    <dsp:sp modelId="{200B95CE-04E3-45C6-853D-7664478E7342}">
      <dsp:nvSpPr>
        <dsp:cNvPr id="0" name=""/>
        <dsp:cNvSpPr/>
      </dsp:nvSpPr>
      <dsp:spPr>
        <a:xfrm>
          <a:off x="3550261" y="2775029"/>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GNATHOSTOMATA</a:t>
          </a:r>
          <a:endParaRPr lang="en-US" sz="1700" kern="1200"/>
        </a:p>
      </dsp:txBody>
      <dsp:txXfrm>
        <a:off x="3550261" y="2775029"/>
        <a:ext cx="1953272" cy="976636"/>
      </dsp:txXfrm>
    </dsp:sp>
    <dsp:sp modelId="{BD8BDB8D-59F4-47CE-85E2-43A82634CD23}">
      <dsp:nvSpPr>
        <dsp:cNvPr id="0" name=""/>
        <dsp:cNvSpPr/>
      </dsp:nvSpPr>
      <dsp:spPr>
        <a:xfrm>
          <a:off x="3550261" y="4161853"/>
          <a:ext cx="1953272" cy="97663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a:t>AGNATHA</a:t>
          </a:r>
          <a:endParaRPr lang="en-US" sz="1700" kern="1200"/>
        </a:p>
      </dsp:txBody>
      <dsp:txXfrm>
        <a:off x="3550261" y="4161853"/>
        <a:ext cx="1953272" cy="9766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5/21/2023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E:\comparative%20anatomy\comparative%20anatomy%204th%20stage%20course%201\theory\agnatha%20rev%20(2)\Comparative%20Vertebrate%20Anatomy%20-%20Lecture%20Notes%201_files\tunicate3.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lumMod val="85000"/>
                    <a:lumOff val="15000"/>
                  </a:schemeClr>
                </a:solidFill>
              </a:rPr>
              <a:t>PHYLUM Chordata</a:t>
            </a:r>
            <a:endParaRPr lang="en-US" dirty="0">
              <a:solidFill>
                <a:schemeClr val="bg1">
                  <a:lumMod val="85000"/>
                  <a:lumOff val="15000"/>
                </a:schemeClr>
              </a:solidFill>
            </a:endParaRPr>
          </a:p>
        </p:txBody>
      </p:sp>
      <p:sp>
        <p:nvSpPr>
          <p:cNvPr id="3" name="Subtitle 2"/>
          <p:cNvSpPr>
            <a:spLocks noGrp="1"/>
          </p:cNvSpPr>
          <p:nvPr>
            <p:ph type="subTitle" idx="1"/>
          </p:nvPr>
        </p:nvSpPr>
        <p:spPr/>
        <p:txBody>
          <a:bodyPr/>
          <a:lstStyle/>
          <a:p>
            <a:r>
              <a:rPr lang="en-US" dirty="0">
                <a:solidFill>
                  <a:schemeClr val="bg1"/>
                </a:solidFill>
              </a:rPr>
              <a:t>Lab one</a:t>
            </a:r>
          </a:p>
        </p:txBody>
      </p:sp>
      <p:sp>
        <p:nvSpPr>
          <p:cNvPr id="5" name="Rectangle 4"/>
          <p:cNvSpPr/>
          <p:nvPr/>
        </p:nvSpPr>
        <p:spPr>
          <a:xfrm>
            <a:off x="1876424" y="4334470"/>
            <a:ext cx="7133352" cy="1569660"/>
          </a:xfrm>
          <a:prstGeom prst="rect">
            <a:avLst/>
          </a:prstGeom>
        </p:spPr>
        <p:txBody>
          <a:bodyPr wrap="square">
            <a:spAutoFit/>
          </a:bodyPr>
          <a:lstStyle/>
          <a:p>
            <a:r>
              <a:rPr lang="en-US" altLang="en-US" sz="3200" b="1" dirty="0" err="1"/>
              <a:t>Shukur</a:t>
            </a:r>
            <a:r>
              <a:rPr lang="en-US" altLang="en-US" sz="3200" b="1" dirty="0"/>
              <a:t> </a:t>
            </a:r>
            <a:r>
              <a:rPr lang="en-US" altLang="en-US" sz="3200" b="1" dirty="0" err="1"/>
              <a:t>Wasman</a:t>
            </a:r>
            <a:r>
              <a:rPr lang="en-US" altLang="en-US" sz="3200" b="1" dirty="0"/>
              <a:t> </a:t>
            </a:r>
            <a:r>
              <a:rPr lang="en-US" altLang="en-US" sz="3200" b="1" dirty="0" err="1"/>
              <a:t>Smail</a:t>
            </a:r>
            <a:r>
              <a:rPr lang="en-US" altLang="en-US" sz="3200" b="1" dirty="0"/>
              <a:t/>
            </a:r>
            <a:br>
              <a:rPr lang="en-US" altLang="en-US" sz="3200" b="1" dirty="0"/>
            </a:br>
            <a:r>
              <a:rPr lang="en-US" altLang="en-US" sz="3200" b="1" dirty="0"/>
              <a:t>Medical Virology Lab 1</a:t>
            </a:r>
            <a:br>
              <a:rPr lang="en-US" altLang="en-US" sz="3200" b="1" dirty="0"/>
            </a:br>
            <a:r>
              <a:rPr lang="en-US" altLang="en-US" sz="3200" b="1" dirty="0" smtClean="0"/>
              <a:t>4th </a:t>
            </a:r>
            <a:r>
              <a:rPr lang="en-US" altLang="en-US" sz="3200" b="1" dirty="0"/>
              <a:t>class</a:t>
            </a:r>
            <a:endParaRPr lang="en-US" sz="3200" dirty="0"/>
          </a:p>
        </p:txBody>
      </p:sp>
      <p:pic>
        <p:nvPicPr>
          <p:cNvPr id="6" name="Picture 11" descr="Part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8536" y="-58484"/>
            <a:ext cx="2860691" cy="301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4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74" y="443345"/>
            <a:ext cx="9911337" cy="1136073"/>
          </a:xfrm>
        </p:spPr>
        <p:txBody>
          <a:bodyPr>
            <a:normAutofit fontScale="90000"/>
          </a:bodyPr>
          <a:lstStyle/>
          <a:p>
            <a:r>
              <a:rPr lang="en-US" b="1" dirty="0">
                <a:solidFill>
                  <a:schemeClr val="bg1"/>
                </a:solidFill>
              </a:rPr>
              <a:t>Group ACRANIA (=PROTOCHORDATA)</a:t>
            </a:r>
            <a:r>
              <a:rPr lang="en-US" dirty="0">
                <a:solidFill>
                  <a:schemeClr val="bg1"/>
                </a:solidFill>
              </a:rPr>
              <a:t/>
            </a:r>
            <a:br>
              <a:rPr lang="en-US" dirty="0">
                <a:solidFill>
                  <a:schemeClr val="bg1"/>
                </a:solidFill>
              </a:rPr>
            </a:br>
            <a:r>
              <a:rPr lang="en-US" b="1" dirty="0">
                <a:solidFill>
                  <a:schemeClr val="bg1"/>
                </a:solidFill>
              </a:rPr>
              <a:t> </a:t>
            </a:r>
            <a:r>
              <a:rPr lang="en-US" sz="2700" cap="none" dirty="0">
                <a:solidFill>
                  <a:schemeClr val="bg1"/>
                </a:solidFill>
              </a:rPr>
              <a:t>(Primitive chordates without head and vertebral column)</a:t>
            </a:r>
            <a:br>
              <a:rPr lang="en-US" sz="2700" cap="none" dirty="0">
                <a:solidFill>
                  <a:schemeClr val="bg1"/>
                </a:solidFill>
              </a:rPr>
            </a:br>
            <a:endParaRPr lang="en-US" sz="2700" dirty="0">
              <a:solidFill>
                <a:schemeClr val="bg1"/>
              </a:solidFill>
            </a:endParaRPr>
          </a:p>
        </p:txBody>
      </p:sp>
      <p:sp>
        <p:nvSpPr>
          <p:cNvPr id="3" name="Content Placeholder 2"/>
          <p:cNvSpPr>
            <a:spLocks noGrp="1"/>
          </p:cNvSpPr>
          <p:nvPr>
            <p:ph idx="1"/>
          </p:nvPr>
        </p:nvSpPr>
        <p:spPr>
          <a:xfrm>
            <a:off x="1136073" y="1468582"/>
            <a:ext cx="10247543" cy="5117748"/>
          </a:xfrm>
        </p:spPr>
        <p:txBody>
          <a:bodyPr>
            <a:normAutofit/>
          </a:bodyPr>
          <a:lstStyle/>
          <a:p>
            <a:r>
              <a:rPr lang="en-US" sz="2800" dirty="0">
                <a:solidFill>
                  <a:schemeClr val="bg1"/>
                </a:solidFill>
              </a:rPr>
              <a:t>Subphylum </a:t>
            </a:r>
            <a:r>
              <a:rPr lang="en-US" sz="2800" b="1" dirty="0">
                <a:solidFill>
                  <a:schemeClr val="bg1"/>
                </a:solidFill>
              </a:rPr>
              <a:t>HEMICHORDATA, </a:t>
            </a:r>
            <a:r>
              <a:rPr lang="en-US" sz="2800" i="1" dirty="0" err="1">
                <a:solidFill>
                  <a:schemeClr val="bg1"/>
                </a:solidFill>
              </a:rPr>
              <a:t>Balanoglossus</a:t>
            </a:r>
            <a:r>
              <a:rPr lang="en-US" sz="2800" i="1" dirty="0">
                <a:solidFill>
                  <a:schemeClr val="bg1"/>
                </a:solidFill>
              </a:rPr>
              <a:t>,</a:t>
            </a:r>
            <a:r>
              <a:rPr lang="en-US" sz="2800" dirty="0">
                <a:solidFill>
                  <a:schemeClr val="bg1"/>
                </a:solidFill>
              </a:rPr>
              <a:t> primitive and</a:t>
            </a:r>
            <a:r>
              <a:rPr lang="en-US" sz="2800" i="1" dirty="0">
                <a:solidFill>
                  <a:schemeClr val="bg1"/>
                </a:solidFill>
              </a:rPr>
              <a:t> </a:t>
            </a:r>
            <a:r>
              <a:rPr lang="en-US" sz="2800" dirty="0">
                <a:solidFill>
                  <a:schemeClr val="bg1"/>
                </a:solidFill>
              </a:rPr>
              <a:t>doubtful chordates, now classified under non-chordates after echinoderms.</a:t>
            </a:r>
          </a:p>
          <a:p>
            <a:r>
              <a:rPr lang="en-US" sz="2800" dirty="0">
                <a:solidFill>
                  <a:schemeClr val="bg1"/>
                </a:solidFill>
              </a:rPr>
              <a:t>Subphylum </a:t>
            </a:r>
            <a:r>
              <a:rPr lang="en-US" sz="2800" b="1" dirty="0">
                <a:solidFill>
                  <a:schemeClr val="bg1"/>
                </a:solidFill>
              </a:rPr>
              <a:t>UROCHORDATA, </a:t>
            </a:r>
            <a:r>
              <a:rPr lang="en-US" sz="2800" b="1" i="1" dirty="0" err="1">
                <a:solidFill>
                  <a:schemeClr val="bg1"/>
                </a:solidFill>
              </a:rPr>
              <a:t>Molgula</a:t>
            </a:r>
            <a:r>
              <a:rPr lang="en-US" sz="2800" b="1" i="1" dirty="0">
                <a:solidFill>
                  <a:schemeClr val="bg1"/>
                </a:solidFill>
              </a:rPr>
              <a:t> ,and </a:t>
            </a:r>
            <a:r>
              <a:rPr lang="en-US" sz="2800" b="1" u="sng" dirty="0" err="1">
                <a:solidFill>
                  <a:schemeClr val="bg1"/>
                </a:solidFill>
              </a:rPr>
              <a:t>Ciona</a:t>
            </a:r>
            <a:r>
              <a:rPr lang="en-US" sz="2800" b="1" dirty="0">
                <a:solidFill>
                  <a:schemeClr val="bg1"/>
                </a:solidFill>
              </a:rPr>
              <a:t> Sp.</a:t>
            </a:r>
          </a:p>
          <a:p>
            <a:r>
              <a:rPr lang="en-US" sz="2800" i="1" dirty="0">
                <a:solidFill>
                  <a:schemeClr val="bg1"/>
                </a:solidFill>
              </a:rPr>
              <a:t> </a:t>
            </a:r>
            <a:r>
              <a:rPr lang="en-US" sz="2800" dirty="0">
                <a:solidFill>
                  <a:schemeClr val="bg1"/>
                </a:solidFill>
              </a:rPr>
              <a:t>sedentary or planktonic tunicates in which chordate characters’ manifest in the larval stage.</a:t>
            </a:r>
          </a:p>
          <a:p>
            <a:r>
              <a:rPr lang="en-US" sz="2800" dirty="0">
                <a:solidFill>
                  <a:schemeClr val="bg1"/>
                </a:solidFill>
              </a:rPr>
              <a:t>Subphylum </a:t>
            </a:r>
            <a:r>
              <a:rPr lang="en-US" sz="2800" b="1" dirty="0">
                <a:solidFill>
                  <a:schemeClr val="bg1"/>
                </a:solidFill>
              </a:rPr>
              <a:t>CEPHALOCHORDATA, </a:t>
            </a:r>
            <a:r>
              <a:rPr lang="en-US" sz="2800" i="1" dirty="0">
                <a:solidFill>
                  <a:schemeClr val="bg1"/>
                </a:solidFill>
              </a:rPr>
              <a:t>Amphioxus, </a:t>
            </a:r>
            <a:r>
              <a:rPr lang="en-US" sz="2800" dirty="0">
                <a:solidFill>
                  <a:schemeClr val="bg1"/>
                </a:solidFill>
              </a:rPr>
              <a:t>typical chordates having chordate characters in the larval as well as adult stage.</a:t>
            </a:r>
          </a:p>
          <a:p>
            <a:endParaRPr lang="en-US" dirty="0">
              <a:solidFill>
                <a:schemeClr val="bg1"/>
              </a:solidFill>
            </a:endParaRPr>
          </a:p>
        </p:txBody>
      </p:sp>
    </p:spTree>
    <p:extLst>
      <p:ext uri="{BB962C8B-B14F-4D97-AF65-F5344CB8AC3E}">
        <p14:creationId xmlns:p14="http://schemas.microsoft.com/office/powerpoint/2010/main" val="266069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367" y="545910"/>
            <a:ext cx="9628044" cy="1551178"/>
          </a:xfrm>
        </p:spPr>
        <p:txBody>
          <a:bodyPr>
            <a:normAutofit fontScale="90000"/>
          </a:bodyPr>
          <a:lstStyle/>
          <a:p>
            <a:r>
              <a:rPr lang="en-US" b="1" dirty="0">
                <a:solidFill>
                  <a:schemeClr val="bg1"/>
                </a:solidFill>
              </a:rPr>
              <a:t>Sub phylum Cephalochordates: (</a:t>
            </a:r>
            <a:r>
              <a:rPr lang="en-US" b="1" dirty="0" err="1">
                <a:solidFill>
                  <a:schemeClr val="bg1"/>
                </a:solidFill>
              </a:rPr>
              <a:t>e.g</a:t>
            </a:r>
            <a:r>
              <a:rPr lang="en-US" b="1" dirty="0">
                <a:solidFill>
                  <a:schemeClr val="bg1"/>
                </a:solidFill>
              </a:rPr>
              <a:t> </a:t>
            </a:r>
            <a:r>
              <a:rPr lang="en-US" b="1" i="1" dirty="0">
                <a:solidFill>
                  <a:schemeClr val="bg1"/>
                </a:solidFill>
              </a:rPr>
              <a:t>Amphioxus </a:t>
            </a:r>
            <a:r>
              <a:rPr lang="en-US" b="1" i="1" dirty="0" err="1">
                <a:solidFill>
                  <a:schemeClr val="bg1"/>
                </a:solidFill>
              </a:rPr>
              <a:t>lanceolatus</a:t>
            </a:r>
            <a:r>
              <a:rPr lang="en-US" b="1" dirty="0">
                <a:solidFill>
                  <a:schemeClr val="bg1"/>
                </a:solidFill>
              </a:rPr>
              <a:t>)</a:t>
            </a:r>
            <a:r>
              <a:rPr lang="en-US" dirty="0">
                <a:solidFill>
                  <a:schemeClr val="bg1"/>
                </a:solidFill>
              </a:rPr>
              <a:t> </a:t>
            </a:r>
            <a:r>
              <a:rPr lang="en-US" sz="2700" cap="none" dirty="0">
                <a:solidFill>
                  <a:schemeClr val="bg1"/>
                </a:solidFill>
              </a:rPr>
              <a:t>Commonly called amphioxus or lancelets, are marine invertebrate chordates.</a:t>
            </a:r>
            <a:br>
              <a:rPr lang="en-US" sz="2700" cap="none" dirty="0">
                <a:solidFill>
                  <a:schemeClr val="bg1"/>
                </a:solidFill>
              </a:rPr>
            </a:br>
            <a:endParaRPr lang="en-US" sz="2700" dirty="0">
              <a:solidFill>
                <a:schemeClr val="bg1"/>
              </a:solidFill>
            </a:endParaRPr>
          </a:p>
        </p:txBody>
      </p:sp>
      <p:sp>
        <p:nvSpPr>
          <p:cNvPr id="3" name="Content Placeholder 2"/>
          <p:cNvSpPr>
            <a:spLocks noGrp="1"/>
          </p:cNvSpPr>
          <p:nvPr>
            <p:ph idx="1"/>
          </p:nvPr>
        </p:nvSpPr>
        <p:spPr/>
        <p:txBody>
          <a:bodyPr/>
          <a:lstStyle/>
          <a:p>
            <a:pPr lvl="0"/>
            <a:r>
              <a:rPr lang="en-US" dirty="0">
                <a:solidFill>
                  <a:schemeClr val="bg1"/>
                </a:solidFill>
              </a:rPr>
              <a:t>Cephalochordates have a notochord and a nerve cord and a very simple circulatory system.</a:t>
            </a:r>
          </a:p>
          <a:p>
            <a:pPr lvl="0"/>
            <a:r>
              <a:rPr lang="en-US" dirty="0">
                <a:solidFill>
                  <a:schemeClr val="bg1"/>
                </a:solidFill>
              </a:rPr>
              <a:t> The segmental arrangement of the mooneyes facilitates the lateral movements used during swimming.</a:t>
            </a:r>
          </a:p>
          <a:p>
            <a:pPr lvl="0"/>
            <a:r>
              <a:rPr lang="en-US" dirty="0">
                <a:solidFill>
                  <a:schemeClr val="bg1"/>
                </a:solidFill>
              </a:rPr>
              <a:t>A characteristics "wheel organ" is present to direct microscopic food particles.</a:t>
            </a:r>
          </a:p>
          <a:p>
            <a:r>
              <a:rPr lang="en-US" dirty="0">
                <a:solidFill>
                  <a:schemeClr val="bg1"/>
                </a:solidFill>
              </a:rPr>
              <a:t>Sexes separate</a:t>
            </a:r>
          </a:p>
        </p:txBody>
      </p:sp>
    </p:spTree>
    <p:extLst>
      <p:ext uri="{BB962C8B-B14F-4D97-AF65-F5344CB8AC3E}">
        <p14:creationId xmlns:p14="http://schemas.microsoft.com/office/powerpoint/2010/main" val="233191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Sub phylum Cephalochordates: (</a:t>
            </a:r>
            <a:r>
              <a:rPr lang="en-US" b="1" dirty="0" err="1">
                <a:solidFill>
                  <a:schemeClr val="bg1"/>
                </a:solidFill>
              </a:rPr>
              <a:t>e.g</a:t>
            </a:r>
            <a:r>
              <a:rPr lang="en-US" b="1" dirty="0">
                <a:solidFill>
                  <a:schemeClr val="bg1"/>
                </a:solidFill>
              </a:rPr>
              <a:t> </a:t>
            </a:r>
            <a:r>
              <a:rPr lang="en-US" b="1" i="1" dirty="0">
                <a:solidFill>
                  <a:schemeClr val="bg1"/>
                </a:solidFill>
              </a:rPr>
              <a:t>Amphioxus </a:t>
            </a:r>
            <a:r>
              <a:rPr lang="en-US" b="1" i="1" dirty="0" err="1">
                <a:solidFill>
                  <a:schemeClr val="bg1"/>
                </a:solidFill>
              </a:rPr>
              <a:t>lanceolatus</a:t>
            </a:r>
            <a:r>
              <a:rPr lang="en-US" b="1" dirty="0">
                <a:solidFill>
                  <a:schemeClr val="bg1"/>
                </a:solidFill>
              </a:rPr>
              <a:t>)</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682483" y="2263343"/>
            <a:ext cx="8395051" cy="4372985"/>
          </a:xfrm>
          <a:prstGeom prst="rect">
            <a:avLst/>
          </a:prstGeom>
        </p:spPr>
      </p:pic>
    </p:spTree>
    <p:extLst>
      <p:ext uri="{BB962C8B-B14F-4D97-AF65-F5344CB8AC3E}">
        <p14:creationId xmlns:p14="http://schemas.microsoft.com/office/powerpoint/2010/main" val="15765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Subphylum urochordate</a:t>
            </a:r>
            <a:r>
              <a:rPr lang="en-US" dirty="0">
                <a:solidFill>
                  <a:schemeClr val="bg1"/>
                </a:solidFill>
              </a:rPr>
              <a:t>: </a:t>
            </a:r>
            <a:r>
              <a:rPr lang="en-US" b="1" dirty="0">
                <a:solidFill>
                  <a:schemeClr val="bg1"/>
                </a:solidFill>
              </a:rPr>
              <a:t>(</a:t>
            </a:r>
            <a:r>
              <a:rPr lang="en-US" b="1" dirty="0" err="1">
                <a:solidFill>
                  <a:schemeClr val="bg1"/>
                </a:solidFill>
              </a:rPr>
              <a:t>e.g</a:t>
            </a:r>
            <a:r>
              <a:rPr lang="en-US" b="1" dirty="0">
                <a:solidFill>
                  <a:schemeClr val="bg1"/>
                </a:solidFill>
              </a:rPr>
              <a:t> </a:t>
            </a:r>
            <a:r>
              <a:rPr lang="en-US" b="1" i="1" dirty="0" err="1">
                <a:solidFill>
                  <a:schemeClr val="bg1"/>
                </a:solidFill>
              </a:rPr>
              <a:t>Ciona</a:t>
            </a:r>
            <a:r>
              <a:rPr lang="en-US" b="1" dirty="0">
                <a:solidFill>
                  <a:schemeClr val="bg1"/>
                </a:solidFill>
              </a:rPr>
              <a:t> and </a:t>
            </a:r>
            <a:r>
              <a:rPr lang="en-US" b="1" i="1" dirty="0" err="1">
                <a:solidFill>
                  <a:schemeClr val="bg1"/>
                </a:solidFill>
              </a:rPr>
              <a:t>Molgula</a:t>
            </a:r>
            <a:r>
              <a:rPr lang="en-US" b="1" dirty="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1141413" y="2097088"/>
            <a:ext cx="5813570" cy="4760911"/>
          </a:xfrm>
        </p:spPr>
        <p:txBody>
          <a:bodyPr/>
          <a:lstStyle/>
          <a:p>
            <a:r>
              <a:rPr lang="en-US" dirty="0">
                <a:solidFill>
                  <a:schemeClr val="bg1"/>
                </a:solidFill>
              </a:rPr>
              <a:t>The characteristics of tunicates are a bag-like body with two siphons, the branchial siphon and the atrial siphon. The animal takes in food and water through the mouth, or branchial siphon. It is then circulated through the pharynx, then the water passes out through the atrial siphon. </a:t>
            </a:r>
          </a:p>
          <a:p>
            <a:endParaRPr lang="en-US" dirty="0"/>
          </a:p>
        </p:txBody>
      </p:sp>
      <p:pic>
        <p:nvPicPr>
          <p:cNvPr id="5" name="Picture 4" descr="E:\comparative anatomy\comparative anatomy 4th stage course 1\theory\agnatha rev (2)\Comparative Vertebrate Anatomy - Lecture Notes 1_files\tunicate3.jp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63338" y="2097087"/>
            <a:ext cx="5403273" cy="4760912"/>
          </a:xfrm>
          <a:prstGeom prst="rect">
            <a:avLst/>
          </a:prstGeom>
          <a:noFill/>
          <a:ln>
            <a:noFill/>
          </a:ln>
        </p:spPr>
      </p:pic>
    </p:spTree>
    <p:extLst>
      <p:ext uri="{BB962C8B-B14F-4D97-AF65-F5344CB8AC3E}">
        <p14:creationId xmlns:p14="http://schemas.microsoft.com/office/powerpoint/2010/main" val="323867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559" y="154055"/>
            <a:ext cx="10565679" cy="1293524"/>
          </a:xfrm>
        </p:spPr>
        <p:txBody>
          <a:bodyPr/>
          <a:lstStyle/>
          <a:p>
            <a:r>
              <a:rPr lang="en-US" b="1" dirty="0">
                <a:solidFill>
                  <a:schemeClr val="bg1"/>
                </a:solidFill>
              </a:rPr>
              <a:t>Subphylum </a:t>
            </a:r>
            <a:r>
              <a:rPr lang="en-US" b="1" dirty="0" err="1">
                <a:solidFill>
                  <a:schemeClr val="bg1"/>
                </a:solidFill>
              </a:rPr>
              <a:t>Hemichordata</a:t>
            </a:r>
            <a:r>
              <a:rPr lang="en-US" dirty="0">
                <a:solidFill>
                  <a:schemeClr val="bg1"/>
                </a:solidFill>
              </a:rPr>
              <a:t>:</a:t>
            </a:r>
            <a:r>
              <a:rPr lang="en-US" b="1" dirty="0">
                <a:solidFill>
                  <a:schemeClr val="bg1"/>
                </a:solidFill>
              </a:rPr>
              <a:t> (</a:t>
            </a:r>
            <a:r>
              <a:rPr lang="en-US" b="1" dirty="0" err="1">
                <a:solidFill>
                  <a:schemeClr val="bg1"/>
                </a:solidFill>
              </a:rPr>
              <a:t>e.g</a:t>
            </a:r>
            <a:r>
              <a:rPr lang="en-US" b="1" dirty="0">
                <a:solidFill>
                  <a:schemeClr val="bg1"/>
                </a:solidFill>
              </a:rPr>
              <a:t> </a:t>
            </a:r>
            <a:r>
              <a:rPr lang="en-US" b="1" i="1" dirty="0" err="1">
                <a:solidFill>
                  <a:schemeClr val="bg1"/>
                </a:solidFill>
              </a:rPr>
              <a:t>Balanoglosus</a:t>
            </a:r>
            <a:r>
              <a:rPr lang="en-US" b="1" dirty="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927559" y="1447579"/>
            <a:ext cx="10044545" cy="3754583"/>
          </a:xfrm>
        </p:spPr>
        <p:txBody>
          <a:bodyPr/>
          <a:lstStyle/>
          <a:p>
            <a:r>
              <a:rPr lang="en-US" dirty="0">
                <a:solidFill>
                  <a:schemeClr val="bg1"/>
                </a:solidFill>
              </a:rPr>
              <a:t>The Hemichordates, or Acorn Worms are a small phylum of generally small animals that were once considered to be a part of the Chordata. However modern science has proven that none of them possess a post anal tail or a notochord and they have been allocated to a phylum of their own.</a:t>
            </a:r>
          </a:p>
          <a:p>
            <a:endParaRPr lang="en-US" dirty="0"/>
          </a:p>
        </p:txBody>
      </p:sp>
      <p:pic>
        <p:nvPicPr>
          <p:cNvPr id="4" name="Picture 3"/>
          <p:cNvPicPr>
            <a:picLocks noChangeAspect="1"/>
          </p:cNvPicPr>
          <p:nvPr/>
        </p:nvPicPr>
        <p:blipFill>
          <a:blip r:embed="rId2"/>
          <a:stretch>
            <a:fillRect/>
          </a:stretch>
        </p:blipFill>
        <p:spPr>
          <a:xfrm>
            <a:off x="2791765" y="3751492"/>
            <a:ext cx="5674816" cy="2927843"/>
          </a:xfrm>
          <a:prstGeom prst="rect">
            <a:avLst/>
          </a:prstGeom>
        </p:spPr>
      </p:pic>
    </p:spTree>
    <p:extLst>
      <p:ext uri="{BB962C8B-B14F-4D97-AF65-F5344CB8AC3E}">
        <p14:creationId xmlns:p14="http://schemas.microsoft.com/office/powerpoint/2010/main" val="255545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6" y="152400"/>
            <a:ext cx="9703520" cy="1293524"/>
          </a:xfrm>
        </p:spPr>
        <p:txBody>
          <a:bodyPr/>
          <a:lstStyle/>
          <a:p>
            <a:r>
              <a:rPr lang="en-US" b="1" dirty="0">
                <a:solidFill>
                  <a:schemeClr val="bg1"/>
                </a:solidFill>
              </a:rPr>
              <a:t>Characteristics of </a:t>
            </a:r>
            <a:r>
              <a:rPr lang="en-US" b="1" dirty="0" err="1">
                <a:solidFill>
                  <a:schemeClr val="bg1"/>
                </a:solidFill>
              </a:rPr>
              <a:t>Hemichordata</a:t>
            </a:r>
            <a:endParaRPr lang="en-US" dirty="0">
              <a:solidFill>
                <a:schemeClr val="bg1"/>
              </a:solidFill>
            </a:endParaRPr>
          </a:p>
        </p:txBody>
      </p:sp>
      <p:sp>
        <p:nvSpPr>
          <p:cNvPr id="3" name="Content Placeholder 2"/>
          <p:cNvSpPr>
            <a:spLocks noGrp="1"/>
          </p:cNvSpPr>
          <p:nvPr>
            <p:ph idx="1"/>
          </p:nvPr>
        </p:nvSpPr>
        <p:spPr/>
        <p:txBody>
          <a:bodyPr/>
          <a:lstStyle/>
          <a:p>
            <a:pPr lvl="0"/>
            <a:r>
              <a:rPr lang="en-US" dirty="0">
                <a:solidFill>
                  <a:schemeClr val="bg1"/>
                </a:solidFill>
              </a:rPr>
              <a:t>Bilaterally symmetrical.</a:t>
            </a:r>
          </a:p>
          <a:p>
            <a:pPr lvl="0"/>
            <a:r>
              <a:rPr lang="en-US" dirty="0">
                <a:solidFill>
                  <a:schemeClr val="bg1"/>
                </a:solidFill>
              </a:rPr>
              <a:t>Body cavity a true coelom.</a:t>
            </a:r>
          </a:p>
          <a:p>
            <a:pPr lvl="0"/>
            <a:r>
              <a:rPr lang="en-US" dirty="0">
                <a:solidFill>
                  <a:schemeClr val="bg1"/>
                </a:solidFill>
              </a:rPr>
              <a:t>Nervous system normally diffuse, but variable</a:t>
            </a:r>
          </a:p>
          <a:p>
            <a:pPr lvl="0"/>
            <a:r>
              <a:rPr lang="en-US" dirty="0">
                <a:solidFill>
                  <a:schemeClr val="bg1"/>
                </a:solidFill>
              </a:rPr>
              <a:t>Has a partially open circulatory system.</a:t>
            </a:r>
          </a:p>
          <a:p>
            <a:pPr lvl="0"/>
            <a:r>
              <a:rPr lang="en-US" dirty="0">
                <a:solidFill>
                  <a:schemeClr val="bg1"/>
                </a:solidFill>
              </a:rPr>
              <a:t>Feeds on fine particles in the water. </a:t>
            </a:r>
          </a:p>
          <a:p>
            <a:r>
              <a:rPr lang="en-US" dirty="0">
                <a:solidFill>
                  <a:schemeClr val="bg1"/>
                </a:solidFill>
              </a:rPr>
              <a:t>All live marine environments</a:t>
            </a:r>
          </a:p>
        </p:txBody>
      </p:sp>
      <p:pic>
        <p:nvPicPr>
          <p:cNvPr id="4" name="Picture 3"/>
          <p:cNvPicPr>
            <a:picLocks noChangeAspect="1"/>
          </p:cNvPicPr>
          <p:nvPr/>
        </p:nvPicPr>
        <p:blipFill>
          <a:blip r:embed="rId2"/>
          <a:stretch>
            <a:fillRect/>
          </a:stretch>
        </p:blipFill>
        <p:spPr>
          <a:xfrm>
            <a:off x="9140102" y="1898817"/>
            <a:ext cx="2276043" cy="4959183"/>
          </a:xfrm>
          <a:prstGeom prst="rect">
            <a:avLst/>
          </a:prstGeom>
        </p:spPr>
      </p:pic>
    </p:spTree>
    <p:extLst>
      <p:ext uri="{BB962C8B-B14F-4D97-AF65-F5344CB8AC3E}">
        <p14:creationId xmlns:p14="http://schemas.microsoft.com/office/powerpoint/2010/main" val="291364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1478570"/>
          </a:xfrm>
        </p:spPr>
        <p:txBody>
          <a:bodyPr>
            <a:normAutofit/>
          </a:bodyPr>
          <a:lstStyle/>
          <a:p>
            <a:r>
              <a:rPr lang="en-US" dirty="0">
                <a:solidFill>
                  <a:schemeClr val="bg1"/>
                </a:solidFill>
              </a:rPr>
              <a:t>Group </a:t>
            </a:r>
            <a:r>
              <a:rPr lang="en-US" b="1" dirty="0">
                <a:solidFill>
                  <a:schemeClr val="bg1"/>
                </a:solidFill>
              </a:rPr>
              <a:t>CRANIATA (=EUCHORDATA)  </a:t>
            </a:r>
            <a:r>
              <a:rPr lang="en-US" dirty="0">
                <a:solidFill>
                  <a:schemeClr val="bg1"/>
                </a:solidFill>
              </a:rPr>
              <a:t/>
            </a:r>
            <a:br>
              <a:rPr lang="en-US" dirty="0">
                <a:solidFill>
                  <a:schemeClr val="bg1"/>
                </a:solidFill>
              </a:rPr>
            </a:br>
            <a:r>
              <a:rPr lang="en-US" sz="2700" cap="none" dirty="0">
                <a:solidFill>
                  <a:schemeClr val="bg1"/>
                </a:solidFill>
              </a:rPr>
              <a:t>(Chordates with skull, with 54,000 species of true chordates)</a:t>
            </a:r>
            <a:br>
              <a:rPr lang="en-US" sz="2700" cap="none" dirty="0">
                <a:solidFill>
                  <a:schemeClr val="bg1"/>
                </a:solidFill>
              </a:rPr>
            </a:br>
            <a:endParaRPr lang="en-US" sz="2700" dirty="0">
              <a:solidFill>
                <a:schemeClr val="bg1"/>
              </a:solidFill>
            </a:endParaRPr>
          </a:p>
        </p:txBody>
      </p:sp>
      <p:sp>
        <p:nvSpPr>
          <p:cNvPr id="3" name="Content Placeholder 2"/>
          <p:cNvSpPr>
            <a:spLocks noGrp="1"/>
          </p:cNvSpPr>
          <p:nvPr>
            <p:ph idx="1"/>
          </p:nvPr>
        </p:nvSpPr>
        <p:spPr>
          <a:xfrm>
            <a:off x="1141411" y="1936089"/>
            <a:ext cx="9905999" cy="3541714"/>
          </a:xfrm>
        </p:spPr>
        <p:txBody>
          <a:bodyPr/>
          <a:lstStyle/>
          <a:p>
            <a:pPr marL="0" indent="0">
              <a:buNone/>
            </a:pPr>
            <a:endParaRPr lang="en-US" dirty="0"/>
          </a:p>
          <a:p>
            <a:r>
              <a:rPr lang="en-US" dirty="0">
                <a:solidFill>
                  <a:schemeClr val="bg1"/>
                </a:solidFill>
              </a:rPr>
              <a:t>Subphylum </a:t>
            </a:r>
            <a:r>
              <a:rPr lang="en-US" b="1" dirty="0">
                <a:solidFill>
                  <a:schemeClr val="bg1"/>
                </a:solidFill>
              </a:rPr>
              <a:t>VERTEBRATA, </a:t>
            </a:r>
            <a:r>
              <a:rPr lang="en-US" dirty="0">
                <a:solidFill>
                  <a:schemeClr val="bg1"/>
                </a:solidFill>
              </a:rPr>
              <a:t>chordates with head, brain and vertebral column.</a:t>
            </a:r>
          </a:p>
          <a:p>
            <a:r>
              <a:rPr lang="en-US" dirty="0">
                <a:solidFill>
                  <a:schemeClr val="bg1"/>
                </a:solidFill>
              </a:rPr>
              <a:t>This subphylum includes mammals, fishes, reptile, amphibians and birds.</a:t>
            </a:r>
          </a:p>
          <a:p>
            <a:endParaRPr lang="en-US" dirty="0"/>
          </a:p>
        </p:txBody>
      </p:sp>
      <p:pic>
        <p:nvPicPr>
          <p:cNvPr id="4" name="Picture 3"/>
          <p:cNvPicPr>
            <a:picLocks noChangeAspect="1"/>
          </p:cNvPicPr>
          <p:nvPr/>
        </p:nvPicPr>
        <p:blipFill>
          <a:blip r:embed="rId2"/>
          <a:stretch>
            <a:fillRect/>
          </a:stretch>
        </p:blipFill>
        <p:spPr>
          <a:xfrm>
            <a:off x="3621493" y="3791114"/>
            <a:ext cx="4704485" cy="2760394"/>
          </a:xfrm>
          <a:prstGeom prst="rect">
            <a:avLst/>
          </a:prstGeom>
        </p:spPr>
      </p:pic>
    </p:spTree>
    <p:extLst>
      <p:ext uri="{BB962C8B-B14F-4D97-AF65-F5344CB8AC3E}">
        <p14:creationId xmlns:p14="http://schemas.microsoft.com/office/powerpoint/2010/main" val="248635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Subphylum</a:t>
            </a:r>
            <a:r>
              <a:rPr lang="en-US" dirty="0">
                <a:solidFill>
                  <a:schemeClr val="bg1"/>
                </a:solidFill>
              </a:rPr>
              <a:t>: </a:t>
            </a:r>
            <a:r>
              <a:rPr lang="en-US" b="1" u="sng" dirty="0">
                <a:solidFill>
                  <a:schemeClr val="bg1"/>
                </a:solidFill>
              </a:rPr>
              <a:t>Vertebrata (</a:t>
            </a:r>
            <a:r>
              <a:rPr lang="en-US" b="1" u="sng" dirty="0" err="1">
                <a:solidFill>
                  <a:schemeClr val="bg1"/>
                </a:solidFill>
              </a:rPr>
              <a:t>Craniata</a:t>
            </a:r>
            <a:r>
              <a:rPr lang="en-US" b="1" u="sng" dirty="0">
                <a:solidFill>
                  <a:schemeClr val="bg1"/>
                </a:solidFill>
              </a:rPr>
              <a:t>)</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1141413" y="1593273"/>
            <a:ext cx="9905998" cy="4197928"/>
          </a:xfrm>
        </p:spPr>
        <p:txBody>
          <a:bodyPr>
            <a:normAutofit fontScale="92500" lnSpcReduction="10000"/>
          </a:bodyPr>
          <a:lstStyle/>
          <a:p>
            <a:pPr lvl="0">
              <a:buFont typeface="Wingdings" panose="05000000000000000000" pitchFamily="2" charset="2"/>
              <a:buChar char="v"/>
            </a:pPr>
            <a:r>
              <a:rPr lang="en-US" dirty="0">
                <a:solidFill>
                  <a:schemeClr val="bg1"/>
                </a:solidFill>
              </a:rPr>
              <a:t>Organism having cartilaginous or bony skull (cranium), which encloses the brain and sensory capsules</a:t>
            </a:r>
          </a:p>
          <a:p>
            <a:pPr lvl="0">
              <a:buFont typeface="Wingdings" panose="05000000000000000000" pitchFamily="2" charset="2"/>
              <a:buChar char="v"/>
            </a:pPr>
            <a:r>
              <a:rPr lang="en-US" dirty="0">
                <a:solidFill>
                  <a:schemeClr val="bg1"/>
                </a:solidFill>
              </a:rPr>
              <a:t>Sense organs include one pair eyes, olfactory organs and inner ears.</a:t>
            </a:r>
          </a:p>
          <a:p>
            <a:pPr lvl="0">
              <a:buFont typeface="Wingdings" panose="05000000000000000000" pitchFamily="2" charset="2"/>
              <a:buChar char="v"/>
            </a:pPr>
            <a:r>
              <a:rPr lang="en-US" dirty="0">
                <a:solidFill>
                  <a:schemeClr val="bg1"/>
                </a:solidFill>
              </a:rPr>
              <a:t>Notochord is replaced by vertebral column. The vertebral column allows the body to flex and provides attachment sites for muscles. In addition, it surrounds and protects the nerve cord</a:t>
            </a:r>
          </a:p>
          <a:p>
            <a:pPr lvl="0">
              <a:buFont typeface="Wingdings" panose="05000000000000000000" pitchFamily="2" charset="2"/>
              <a:buChar char="v"/>
            </a:pPr>
            <a:r>
              <a:rPr lang="en-US" dirty="0">
                <a:solidFill>
                  <a:schemeClr val="bg1"/>
                </a:solidFill>
              </a:rPr>
              <a:t>Excretory system achieved by a pair of kidneys.</a:t>
            </a:r>
          </a:p>
          <a:p>
            <a:pPr>
              <a:buFont typeface="Wingdings" panose="05000000000000000000" pitchFamily="2" charset="2"/>
              <a:buChar char="v"/>
            </a:pPr>
            <a:r>
              <a:rPr lang="en-US" dirty="0">
                <a:solidFill>
                  <a:schemeClr val="bg1"/>
                </a:solidFill>
              </a:rPr>
              <a:t>The sexes are usually separate and reproduction usually sexual, achieved by pair of gonads. </a:t>
            </a:r>
          </a:p>
        </p:txBody>
      </p:sp>
    </p:spTree>
    <p:extLst>
      <p:ext uri="{BB962C8B-B14F-4D97-AF65-F5344CB8AC3E}">
        <p14:creationId xmlns:p14="http://schemas.microsoft.com/office/powerpoint/2010/main" val="4003466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Agnatha</a:t>
            </a:r>
            <a:r>
              <a:rPr lang="en-US" b="1" dirty="0">
                <a:solidFill>
                  <a:srgbClr val="FF0000"/>
                </a:solidFill>
              </a:rPr>
              <a:t> - Lamprey, Hagfish (Jawless Fishes)</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b="1" dirty="0" err="1">
                <a:solidFill>
                  <a:schemeClr val="bg1"/>
                </a:solidFill>
              </a:rPr>
              <a:t>Agnatha</a:t>
            </a:r>
            <a:r>
              <a:rPr lang="en-US" b="1" dirty="0">
                <a:solidFill>
                  <a:schemeClr val="bg1"/>
                </a:solidFill>
              </a:rPr>
              <a:t> are jawless fish. Lampreys and hagfish are in this class,  Members of the </a:t>
            </a:r>
            <a:r>
              <a:rPr lang="en-US" b="1" dirty="0" err="1">
                <a:solidFill>
                  <a:schemeClr val="bg1"/>
                </a:solidFill>
              </a:rPr>
              <a:t>agnatha</a:t>
            </a:r>
            <a:r>
              <a:rPr lang="en-US" b="1" dirty="0">
                <a:solidFill>
                  <a:schemeClr val="bg1"/>
                </a:solidFill>
              </a:rPr>
              <a:t> class are probably the earliest vertebrates. And they don't have paired fins or a stomach. Both adults and larvae have a notochord.</a:t>
            </a:r>
          </a:p>
          <a:p>
            <a:r>
              <a:rPr lang="en-US" dirty="0"/>
              <a:t> </a:t>
            </a:r>
          </a:p>
          <a:p>
            <a:endParaRPr lang="en-US" dirty="0"/>
          </a:p>
        </p:txBody>
      </p:sp>
      <p:pic>
        <p:nvPicPr>
          <p:cNvPr id="4" name="Picture 3"/>
          <p:cNvPicPr>
            <a:picLocks noChangeAspect="1"/>
          </p:cNvPicPr>
          <p:nvPr/>
        </p:nvPicPr>
        <p:blipFill>
          <a:blip r:embed="rId2"/>
          <a:stretch>
            <a:fillRect/>
          </a:stretch>
        </p:blipFill>
        <p:spPr>
          <a:xfrm>
            <a:off x="9448800" y="3755136"/>
            <a:ext cx="2743200" cy="3102864"/>
          </a:xfrm>
          <a:prstGeom prst="rect">
            <a:avLst/>
          </a:prstGeom>
        </p:spPr>
      </p:pic>
    </p:spTree>
    <p:extLst>
      <p:ext uri="{BB962C8B-B14F-4D97-AF65-F5344CB8AC3E}">
        <p14:creationId xmlns:p14="http://schemas.microsoft.com/office/powerpoint/2010/main" val="405710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149927" y="845126"/>
            <a:ext cx="9897484" cy="5250873"/>
          </a:xfrm>
        </p:spPr>
        <p:txBody>
          <a:bodyPr>
            <a:normAutofit/>
          </a:bodyPr>
          <a:lstStyle/>
          <a:p>
            <a:r>
              <a:rPr lang="en-US" b="1" dirty="0"/>
              <a:t>Kingdom                        Animalia</a:t>
            </a:r>
          </a:p>
          <a:p>
            <a:r>
              <a:rPr lang="en-US" b="1" dirty="0"/>
              <a:t>Phylum                           Chordata</a:t>
            </a:r>
          </a:p>
          <a:p>
            <a:r>
              <a:rPr lang="en-US" b="1" dirty="0"/>
              <a:t>Subphylum                      Vertebrata</a:t>
            </a:r>
          </a:p>
          <a:p>
            <a:r>
              <a:rPr lang="en-US" b="1" dirty="0"/>
              <a:t>Class                             </a:t>
            </a:r>
            <a:r>
              <a:rPr lang="en-US" b="1" dirty="0" err="1"/>
              <a:t>Cephalaspidomorphi</a:t>
            </a:r>
            <a:endParaRPr lang="en-US" b="1" dirty="0"/>
          </a:p>
          <a:p>
            <a:r>
              <a:rPr lang="en-US" b="1" dirty="0"/>
              <a:t>Order                           </a:t>
            </a:r>
            <a:r>
              <a:rPr lang="en-US" b="1" dirty="0" err="1"/>
              <a:t>Petromyzontiformes</a:t>
            </a:r>
            <a:endParaRPr lang="en-US" b="1" dirty="0"/>
          </a:p>
          <a:p>
            <a:r>
              <a:rPr lang="en-US" b="1" dirty="0"/>
              <a:t>Family                           </a:t>
            </a:r>
            <a:r>
              <a:rPr lang="en-US" b="1" dirty="0" err="1"/>
              <a:t>Petromyzontidae</a:t>
            </a:r>
            <a:endParaRPr lang="en-US" b="1" dirty="0"/>
          </a:p>
          <a:p>
            <a:r>
              <a:rPr lang="en-US" b="1" dirty="0"/>
              <a:t>Genus                           Petromyzon (Lamprey)</a:t>
            </a:r>
          </a:p>
          <a:p>
            <a:pPr marL="0" indent="0">
              <a:buNone/>
            </a:pPr>
            <a:endParaRPr lang="en-US" b="1" dirty="0"/>
          </a:p>
          <a:p>
            <a:endParaRPr lang="en-US" b="1" dirty="0"/>
          </a:p>
        </p:txBody>
      </p:sp>
      <p:cxnSp>
        <p:nvCxnSpPr>
          <p:cNvPr id="8" name="Straight Arrow Connector 7"/>
          <p:cNvCxnSpPr/>
          <p:nvPr/>
        </p:nvCxnSpPr>
        <p:spPr>
          <a:xfrm>
            <a:off x="2715491" y="1122218"/>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15491" y="1717964"/>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24508" y="2285999"/>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2473" y="2840181"/>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15491" y="3505199"/>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15491" y="4003963"/>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15491" y="4613563"/>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10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174" y="675861"/>
            <a:ext cx="9987237" cy="5115340"/>
          </a:xfrm>
        </p:spPr>
        <p:txBody>
          <a:bodyPr>
            <a:normAutofit/>
          </a:bodyPr>
          <a:lstStyle/>
          <a:p>
            <a:r>
              <a:rPr lang="en-US" sz="3200" b="1" dirty="0">
                <a:solidFill>
                  <a:schemeClr val="bg1"/>
                </a:solidFill>
              </a:rPr>
              <a:t>Evolution: </a:t>
            </a:r>
            <a:r>
              <a:rPr lang="en-US" sz="3200" dirty="0">
                <a:solidFill>
                  <a:schemeClr val="bg1"/>
                </a:solidFill>
              </a:rPr>
              <a:t>is defined as a genetic change in a population over time. </a:t>
            </a:r>
          </a:p>
          <a:p>
            <a:r>
              <a:rPr lang="en-US" sz="3200" b="1" dirty="0">
                <a:solidFill>
                  <a:schemeClr val="bg1"/>
                </a:solidFill>
              </a:rPr>
              <a:t>Comparative anatomy </a:t>
            </a:r>
            <a:r>
              <a:rPr lang="en-US" sz="3200" dirty="0">
                <a:solidFill>
                  <a:schemeClr val="bg1"/>
                </a:solidFill>
              </a:rPr>
              <a:t>involves comparing the body structures of two species. Comparative means to look at the similarities between two things, and anatomy has to do with the structure of the body. </a:t>
            </a:r>
          </a:p>
          <a:p>
            <a:endParaRPr lang="en-US" sz="3200" dirty="0"/>
          </a:p>
        </p:txBody>
      </p:sp>
      <p:pic>
        <p:nvPicPr>
          <p:cNvPr id="4" name="Picture 3"/>
          <p:cNvPicPr>
            <a:picLocks noChangeAspect="1"/>
          </p:cNvPicPr>
          <p:nvPr/>
        </p:nvPicPr>
        <p:blipFill>
          <a:blip r:embed="rId2"/>
          <a:stretch>
            <a:fillRect/>
          </a:stretch>
        </p:blipFill>
        <p:spPr>
          <a:xfrm>
            <a:off x="7779045" y="4625009"/>
            <a:ext cx="3379286" cy="2232991"/>
          </a:xfrm>
          <a:prstGeom prst="rect">
            <a:avLst/>
          </a:prstGeom>
        </p:spPr>
      </p:pic>
    </p:spTree>
    <p:extLst>
      <p:ext uri="{BB962C8B-B14F-4D97-AF65-F5344CB8AC3E}">
        <p14:creationId xmlns:p14="http://schemas.microsoft.com/office/powerpoint/2010/main" val="77575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202882"/>
            <a:ext cx="9905998" cy="1478570"/>
          </a:xfrm>
        </p:spPr>
        <p:txBody>
          <a:bodyPr/>
          <a:lstStyle/>
          <a:p>
            <a:r>
              <a:rPr lang="en-US" b="1" dirty="0">
                <a:solidFill>
                  <a:srgbClr val="FF0000"/>
                </a:solidFill>
              </a:rPr>
              <a:t>Lamprey (Petromyzon Sp.)</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986343" y="714044"/>
            <a:ext cx="10216139" cy="5176548"/>
          </a:xfrm>
        </p:spPr>
        <p:txBody>
          <a:bodyPr>
            <a:normAutofit lnSpcReduction="10000"/>
          </a:bodyPr>
          <a:lstStyle/>
          <a:p>
            <a:endParaRPr lang="en-US" sz="2800" b="1" dirty="0"/>
          </a:p>
          <a:p>
            <a:r>
              <a:rPr lang="en-US" sz="2800" b="1" dirty="0">
                <a:solidFill>
                  <a:schemeClr val="bg1"/>
                </a:solidFill>
              </a:rPr>
              <a:t>1-The lamprey looks like an eel, but it has a jawless sucking mouth that it attaches to a fish. </a:t>
            </a:r>
          </a:p>
          <a:p>
            <a:r>
              <a:rPr lang="en-US" sz="2800" b="1" dirty="0">
                <a:solidFill>
                  <a:schemeClr val="bg1"/>
                </a:solidFill>
              </a:rPr>
              <a:t>2-It is a parasite and sucks tissue and fluids out of the fish it is attached to. </a:t>
            </a:r>
          </a:p>
          <a:p>
            <a:r>
              <a:rPr lang="en-US" sz="2800" b="1" dirty="0">
                <a:solidFill>
                  <a:schemeClr val="bg1"/>
                </a:solidFill>
              </a:rPr>
              <a:t>3-The lamprey's mouth has a ring of cartilage that supports it and rows of horny teeth that it uses to latch on to a fish.</a:t>
            </a:r>
          </a:p>
          <a:p>
            <a:r>
              <a:rPr lang="en-US" sz="2800" b="1" dirty="0">
                <a:solidFill>
                  <a:schemeClr val="bg1"/>
                </a:solidFill>
              </a:rPr>
              <a:t>4-The 7 pair's gill slits, gill pouches are lined with gill filaments that serve as a surface for the exchange of respiratory gases.</a:t>
            </a:r>
          </a:p>
          <a:p>
            <a:endParaRPr lang="en-US" sz="2800" b="1" dirty="0"/>
          </a:p>
        </p:txBody>
      </p:sp>
    </p:spTree>
    <p:extLst>
      <p:ext uri="{BB962C8B-B14F-4D97-AF65-F5344CB8AC3E}">
        <p14:creationId xmlns:p14="http://schemas.microsoft.com/office/powerpoint/2010/main" val="4179807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382982"/>
            <a:ext cx="8325615" cy="4475018"/>
          </a:xfrm>
          <a:prstGeom prst="rect">
            <a:avLst/>
          </a:prstGeom>
        </p:spPr>
      </p:pic>
      <p:pic>
        <p:nvPicPr>
          <p:cNvPr id="5" name="Content Placeholder 3"/>
          <p:cNvPicPr>
            <a:picLocks noGrp="1" noChangeAspect="1"/>
          </p:cNvPicPr>
          <p:nvPr>
            <p:ph idx="1"/>
          </p:nvPr>
        </p:nvPicPr>
        <p:blipFill>
          <a:blip r:embed="rId3"/>
          <a:stretch>
            <a:fillRect/>
          </a:stretch>
        </p:blipFill>
        <p:spPr>
          <a:xfrm>
            <a:off x="7631809" y="0"/>
            <a:ext cx="4572000" cy="2438400"/>
          </a:xfrm>
        </p:spPr>
      </p:pic>
    </p:spTree>
    <p:extLst>
      <p:ext uri="{BB962C8B-B14F-4D97-AF65-F5344CB8AC3E}">
        <p14:creationId xmlns:p14="http://schemas.microsoft.com/office/powerpoint/2010/main" val="30220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07426" y="1094508"/>
            <a:ext cx="7863045" cy="4900560"/>
          </a:xfrm>
        </p:spPr>
      </p:pic>
    </p:spTree>
    <p:extLst>
      <p:ext uri="{BB962C8B-B14F-4D97-AF65-F5344CB8AC3E}">
        <p14:creationId xmlns:p14="http://schemas.microsoft.com/office/powerpoint/2010/main" val="156163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3672" y="0"/>
            <a:ext cx="9135484" cy="1210396"/>
          </a:xfrm>
          <a:noFill/>
        </p:spPr>
        <p:txBody>
          <a:bodyPr/>
          <a:lstStyle/>
          <a:p>
            <a:r>
              <a:rPr lang="en-US" b="1" dirty="0">
                <a:solidFill>
                  <a:schemeClr val="bg2"/>
                </a:solidFill>
              </a:rPr>
              <a:t>hagfish (</a:t>
            </a:r>
            <a:r>
              <a:rPr lang="en-US" b="1" dirty="0" err="1">
                <a:solidFill>
                  <a:schemeClr val="bg2"/>
                </a:solidFill>
              </a:rPr>
              <a:t>Myxini</a:t>
            </a:r>
            <a:r>
              <a:rPr lang="en-US" b="1" dirty="0">
                <a:solidFill>
                  <a:schemeClr val="bg2"/>
                </a:solidFill>
              </a:rPr>
              <a:t> Sp.)</a:t>
            </a:r>
            <a:r>
              <a:rPr lang="en-US" dirty="0">
                <a:solidFill>
                  <a:schemeClr val="bg2"/>
                </a:solidFill>
              </a:rPr>
              <a:t/>
            </a:r>
            <a:br>
              <a:rPr lang="en-US" dirty="0">
                <a:solidFill>
                  <a:schemeClr val="bg2"/>
                </a:solidFill>
              </a:rPr>
            </a:br>
            <a:endParaRPr lang="en-US" dirty="0">
              <a:solidFill>
                <a:schemeClr val="bg2"/>
              </a:solidFill>
            </a:endParaRPr>
          </a:p>
        </p:txBody>
      </p:sp>
      <p:sp>
        <p:nvSpPr>
          <p:cNvPr id="9" name="Content Placeholder 8"/>
          <p:cNvSpPr>
            <a:spLocks noGrp="1"/>
          </p:cNvSpPr>
          <p:nvPr>
            <p:ph idx="1"/>
          </p:nvPr>
        </p:nvSpPr>
        <p:spPr>
          <a:xfrm>
            <a:off x="983672" y="983673"/>
            <a:ext cx="10063740" cy="5652654"/>
          </a:xfrm>
          <a:noFill/>
        </p:spPr>
        <p:txBody>
          <a:bodyPr>
            <a:noAutofit/>
          </a:bodyPr>
          <a:lstStyle/>
          <a:p>
            <a:endParaRPr lang="en-US" sz="2800" b="1" dirty="0"/>
          </a:p>
          <a:p>
            <a:pPr marL="0" indent="0">
              <a:buNone/>
            </a:pPr>
            <a:r>
              <a:rPr lang="en-US" sz="3200" b="1" dirty="0"/>
              <a:t>Phylum</a:t>
            </a:r>
            <a:r>
              <a:rPr lang="en-US" sz="2800" b="1" dirty="0"/>
              <a:t>                      Chordata</a:t>
            </a:r>
          </a:p>
          <a:p>
            <a:pPr marL="0" indent="0">
              <a:buNone/>
            </a:pPr>
            <a:r>
              <a:rPr lang="en-US" sz="2800" b="1" dirty="0"/>
              <a:t>Subphylum                  Vertebrata</a:t>
            </a:r>
          </a:p>
          <a:p>
            <a:pPr marL="0" indent="0">
              <a:buNone/>
            </a:pPr>
            <a:r>
              <a:rPr lang="en-US" sz="2800" b="1" dirty="0"/>
              <a:t>Superclass                   </a:t>
            </a:r>
            <a:r>
              <a:rPr lang="en-US" sz="2800" b="1" dirty="0" err="1"/>
              <a:t>Cyclostoma</a:t>
            </a:r>
            <a:endParaRPr lang="en-US" sz="2800" b="1" dirty="0"/>
          </a:p>
          <a:p>
            <a:pPr marL="0" indent="0">
              <a:buNone/>
            </a:pPr>
            <a:r>
              <a:rPr lang="en-US" sz="2800" b="1" dirty="0"/>
              <a:t>Class                           </a:t>
            </a:r>
            <a:r>
              <a:rPr lang="en-US" sz="2800" b="1" dirty="0" err="1"/>
              <a:t>Myxini</a:t>
            </a:r>
            <a:endParaRPr lang="en-US" sz="2800" b="1" dirty="0"/>
          </a:p>
          <a:p>
            <a:pPr marL="0" indent="0">
              <a:buNone/>
            </a:pPr>
            <a:r>
              <a:rPr lang="en-US" sz="2800" b="1" dirty="0"/>
              <a:t>Order                         </a:t>
            </a:r>
            <a:r>
              <a:rPr lang="en-US" sz="2800" b="1" dirty="0" err="1"/>
              <a:t>Myxiniformes</a:t>
            </a:r>
            <a:endParaRPr lang="en-US" sz="2800" b="1" dirty="0"/>
          </a:p>
          <a:p>
            <a:pPr marL="0" indent="0">
              <a:buNone/>
            </a:pPr>
            <a:r>
              <a:rPr lang="en-US" sz="2800" b="1" dirty="0"/>
              <a:t>Family                         </a:t>
            </a:r>
            <a:r>
              <a:rPr lang="en-US" sz="2800" b="1" dirty="0" err="1"/>
              <a:t>Myxinidae</a:t>
            </a:r>
            <a:endParaRPr lang="en-US" sz="2800" b="1" dirty="0"/>
          </a:p>
          <a:p>
            <a:pPr marL="0" indent="0">
              <a:buNone/>
            </a:pPr>
            <a:r>
              <a:rPr lang="en-US" sz="2800" b="1" dirty="0"/>
              <a:t>Genus                          </a:t>
            </a:r>
            <a:r>
              <a:rPr lang="en-US" sz="2800" b="1" dirty="0" err="1"/>
              <a:t>Myxini</a:t>
            </a:r>
            <a:r>
              <a:rPr lang="en-US" sz="2800" b="1" dirty="0"/>
              <a:t> Sp.</a:t>
            </a:r>
          </a:p>
          <a:p>
            <a:endParaRPr lang="en-US" sz="2800" b="1" dirty="0"/>
          </a:p>
        </p:txBody>
      </p:sp>
      <p:sp>
        <p:nvSpPr>
          <p:cNvPr id="12" name="Rectangle 11"/>
          <p:cNvSpPr/>
          <p:nvPr/>
        </p:nvSpPr>
        <p:spPr>
          <a:xfrm>
            <a:off x="983672" y="1054382"/>
            <a:ext cx="6913417" cy="584775"/>
          </a:xfrm>
          <a:prstGeom prst="rect">
            <a:avLst/>
          </a:prstGeom>
        </p:spPr>
        <p:txBody>
          <a:bodyPr wrap="square">
            <a:spAutoFit/>
          </a:bodyPr>
          <a:lstStyle/>
          <a:p>
            <a:r>
              <a:rPr lang="en-US" sz="3200" b="1" dirty="0"/>
              <a:t>Kingdom</a:t>
            </a:r>
            <a:r>
              <a:rPr lang="en-US" b="1" dirty="0"/>
              <a:t>                              </a:t>
            </a:r>
            <a:r>
              <a:rPr lang="en-US" sz="3200" b="1" dirty="0"/>
              <a:t>Animalia</a:t>
            </a:r>
          </a:p>
        </p:txBody>
      </p:sp>
    </p:spTree>
    <p:extLst>
      <p:ext uri="{BB962C8B-B14F-4D97-AF65-F5344CB8AC3E}">
        <p14:creationId xmlns:p14="http://schemas.microsoft.com/office/powerpoint/2010/main" val="92450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822355"/>
          </a:xfrm>
        </p:spPr>
        <p:txBody>
          <a:bodyPr>
            <a:normAutofit fontScale="90000"/>
          </a:bodyPr>
          <a:lstStyle/>
          <a:p>
            <a:r>
              <a:rPr lang="en-US" dirty="0">
                <a:solidFill>
                  <a:srgbClr val="FF0000"/>
                </a:solidFill>
              </a:rPr>
              <a:t>The </a:t>
            </a:r>
            <a:r>
              <a:rPr lang="en-US" b="1" dirty="0">
                <a:solidFill>
                  <a:srgbClr val="FF0000"/>
                </a:solidFill>
              </a:rPr>
              <a:t>hagfish</a:t>
            </a:r>
            <a:r>
              <a:rPr lang="en-US" dirty="0">
                <a:solidFill>
                  <a:srgbClr val="FF0000"/>
                </a:solidFill>
              </a:rPr>
              <a:t> is also known as the slime fish.</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046922" y="1029694"/>
            <a:ext cx="9882945" cy="5251835"/>
          </a:xfrm>
        </p:spPr>
        <p:txBody>
          <a:bodyPr>
            <a:noAutofit/>
          </a:bodyPr>
          <a:lstStyle/>
          <a:p>
            <a:r>
              <a:rPr lang="en-US" sz="2000" b="1" dirty="0">
                <a:solidFill>
                  <a:schemeClr val="bg1"/>
                </a:solidFill>
              </a:rPr>
              <a:t>The hagfish is also known as the slime fish.</a:t>
            </a:r>
          </a:p>
          <a:p>
            <a:pPr lvl="0"/>
            <a:r>
              <a:rPr lang="en-US" sz="2000" b="1" dirty="0">
                <a:solidFill>
                  <a:schemeClr val="bg1"/>
                </a:solidFill>
              </a:rPr>
              <a:t>It is eel-like and pinkish in color. </a:t>
            </a:r>
          </a:p>
          <a:p>
            <a:pPr lvl="0"/>
            <a:r>
              <a:rPr lang="en-US" sz="2000" b="1" dirty="0">
                <a:solidFill>
                  <a:schemeClr val="bg1"/>
                </a:solidFill>
              </a:rPr>
              <a:t>It has glands along its sides that produce a thick, sticky slime that it uses as a defense mechanism. </a:t>
            </a:r>
          </a:p>
          <a:p>
            <a:pPr lvl="0"/>
            <a:r>
              <a:rPr lang="en-US" sz="2000" b="1" dirty="0">
                <a:solidFill>
                  <a:schemeClr val="bg1"/>
                </a:solidFill>
              </a:rPr>
              <a:t>The hagfish is almost completely blind, but it has a good sense of touch and smell. </a:t>
            </a:r>
          </a:p>
          <a:p>
            <a:pPr lvl="0"/>
            <a:r>
              <a:rPr lang="en-US" sz="2000" b="1" dirty="0">
                <a:solidFill>
                  <a:schemeClr val="bg1"/>
                </a:solidFill>
              </a:rPr>
              <a:t>It has a ring of tentacles around its mouth that it uses to feel for food. It has a tongue-like projection that comes out of its jawless mouth. At the end of the projection are tooth-like rasps that close when the "tongue" is pulled back into the hagfish's mouth.</a:t>
            </a:r>
          </a:p>
          <a:p>
            <a:pPr lvl="0"/>
            <a:r>
              <a:rPr lang="en-US" sz="2000" b="1" dirty="0">
                <a:solidFill>
                  <a:schemeClr val="bg1"/>
                </a:solidFill>
              </a:rPr>
              <a:t>No vertebrae.</a:t>
            </a:r>
          </a:p>
          <a:p>
            <a:pPr lvl="0"/>
            <a:r>
              <a:rPr lang="en-US" sz="2000" b="1" dirty="0">
                <a:solidFill>
                  <a:schemeClr val="bg1"/>
                </a:solidFill>
              </a:rPr>
              <a:t>Has twelve pair's gill slits</a:t>
            </a:r>
          </a:p>
          <a:p>
            <a:pPr marL="0" indent="0">
              <a:buNone/>
            </a:pPr>
            <a:r>
              <a:rPr lang="en-US" sz="2000" b="1" dirty="0">
                <a:solidFill>
                  <a:schemeClr val="bg1"/>
                </a:solidFill>
              </a:rPr>
              <a:t> </a:t>
            </a:r>
          </a:p>
          <a:p>
            <a:endParaRPr lang="en-US" sz="2000" b="1" dirty="0"/>
          </a:p>
        </p:txBody>
      </p:sp>
    </p:spTree>
    <p:extLst>
      <p:ext uri="{BB962C8B-B14F-4D97-AF65-F5344CB8AC3E}">
        <p14:creationId xmlns:p14="http://schemas.microsoft.com/office/powerpoint/2010/main" val="1804438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722449" y="3502242"/>
            <a:ext cx="4457135" cy="3355758"/>
          </a:xfrm>
        </p:spPr>
      </p:pic>
      <p:pic>
        <p:nvPicPr>
          <p:cNvPr id="7" name="Picture 6"/>
          <p:cNvPicPr>
            <a:picLocks noChangeAspect="1"/>
          </p:cNvPicPr>
          <p:nvPr/>
        </p:nvPicPr>
        <p:blipFill>
          <a:blip r:embed="rId3"/>
          <a:stretch>
            <a:fillRect/>
          </a:stretch>
        </p:blipFill>
        <p:spPr>
          <a:xfrm>
            <a:off x="4419599" y="0"/>
            <a:ext cx="7809000" cy="3335735"/>
          </a:xfrm>
          <a:prstGeom prst="rect">
            <a:avLst/>
          </a:prstGeom>
        </p:spPr>
      </p:pic>
      <p:pic>
        <p:nvPicPr>
          <p:cNvPr id="8" name="Picture 7"/>
          <p:cNvPicPr>
            <a:picLocks noChangeAspect="1"/>
          </p:cNvPicPr>
          <p:nvPr/>
        </p:nvPicPr>
        <p:blipFill>
          <a:blip r:embed="rId4"/>
          <a:stretch>
            <a:fillRect/>
          </a:stretch>
        </p:blipFill>
        <p:spPr>
          <a:xfrm>
            <a:off x="6349350" y="3502242"/>
            <a:ext cx="4698061" cy="3355758"/>
          </a:xfrm>
          <a:prstGeom prst="rect">
            <a:avLst/>
          </a:prstGeom>
        </p:spPr>
      </p:pic>
      <p:pic>
        <p:nvPicPr>
          <p:cNvPr id="9" name="Picture 8"/>
          <p:cNvPicPr>
            <a:picLocks noChangeAspect="1"/>
          </p:cNvPicPr>
          <p:nvPr/>
        </p:nvPicPr>
        <p:blipFill>
          <a:blip r:embed="rId5"/>
          <a:stretch>
            <a:fillRect/>
          </a:stretch>
        </p:blipFill>
        <p:spPr>
          <a:xfrm>
            <a:off x="-152401" y="73242"/>
            <a:ext cx="4572000" cy="3429000"/>
          </a:xfrm>
          <a:prstGeom prst="rect">
            <a:avLst/>
          </a:prstGeom>
        </p:spPr>
      </p:pic>
    </p:spTree>
    <p:extLst>
      <p:ext uri="{BB962C8B-B14F-4D97-AF65-F5344CB8AC3E}">
        <p14:creationId xmlns:p14="http://schemas.microsoft.com/office/powerpoint/2010/main" val="421986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73852" y="193964"/>
            <a:ext cx="8330912" cy="6254713"/>
          </a:xfrm>
          <a:prstGeom prst="rect">
            <a:avLst/>
          </a:prstGeom>
        </p:spPr>
      </p:pic>
    </p:spTree>
    <p:extLst>
      <p:ext uri="{BB962C8B-B14F-4D97-AF65-F5344CB8AC3E}">
        <p14:creationId xmlns:p14="http://schemas.microsoft.com/office/powerpoint/2010/main" val="2872776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4209" y="969817"/>
            <a:ext cx="11185113" cy="4827949"/>
          </a:xfrm>
        </p:spPr>
      </p:pic>
    </p:spTree>
    <p:extLst>
      <p:ext uri="{BB962C8B-B14F-4D97-AF65-F5344CB8AC3E}">
        <p14:creationId xmlns:p14="http://schemas.microsoft.com/office/powerpoint/2010/main" val="347562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0748" y="424068"/>
            <a:ext cx="9457150" cy="4386471"/>
          </a:xfrm>
        </p:spPr>
        <p:txBody>
          <a:bodyPr>
            <a:noAutofit/>
          </a:bodyPr>
          <a:lstStyle/>
          <a:p>
            <a:pPr marL="0" lvl="0" indent="0">
              <a:buNone/>
            </a:pPr>
            <a:endParaRPr lang="en-US" sz="3200" b="1" dirty="0">
              <a:solidFill>
                <a:schemeClr val="bg1"/>
              </a:solidFill>
            </a:endParaRPr>
          </a:p>
          <a:p>
            <a:pPr lvl="0">
              <a:buFont typeface="Wingdings" panose="05000000000000000000" pitchFamily="2" charset="2"/>
              <a:buChar char="Ø"/>
            </a:pPr>
            <a:r>
              <a:rPr lang="en-US" sz="3200" b="1" dirty="0">
                <a:solidFill>
                  <a:schemeClr val="bg1"/>
                </a:solidFill>
              </a:rPr>
              <a:t>Homologous structures</a:t>
            </a:r>
            <a:r>
              <a:rPr lang="en-US" sz="3200" dirty="0">
                <a:solidFill>
                  <a:schemeClr val="bg1"/>
                </a:solidFill>
              </a:rPr>
              <a:t> are structures that are similar in two organisms because they have a common ancestor but differ in function. For example, birds, humans, bats and even whales all have a similar arm bone structure.</a:t>
            </a:r>
          </a:p>
          <a:p>
            <a:pPr lvl="0">
              <a:buFont typeface="Wingdings" panose="05000000000000000000" pitchFamily="2" charset="2"/>
              <a:buChar char="Ø"/>
            </a:pPr>
            <a:r>
              <a:rPr lang="en-US" sz="3200" b="1" dirty="0">
                <a:solidFill>
                  <a:schemeClr val="bg1"/>
                </a:solidFill>
              </a:rPr>
              <a:t>Analogous structures</a:t>
            </a:r>
            <a:r>
              <a:rPr lang="en-US" sz="3200" dirty="0">
                <a:solidFill>
                  <a:schemeClr val="bg1"/>
                </a:solidFill>
              </a:rPr>
              <a:t> are anatomical features of two species that look similar, or serve the same purpose, but the species are not closely related.</a:t>
            </a:r>
          </a:p>
          <a:p>
            <a:pPr>
              <a:buFont typeface="Wingdings" panose="05000000000000000000" pitchFamily="2" charset="2"/>
              <a:buChar char="Ø"/>
            </a:pPr>
            <a:endParaRPr lang="en-US" sz="3200" dirty="0">
              <a:solidFill>
                <a:schemeClr val="bg1"/>
              </a:solidFill>
            </a:endParaRPr>
          </a:p>
        </p:txBody>
      </p:sp>
    </p:spTree>
    <p:extLst>
      <p:ext uri="{BB962C8B-B14F-4D97-AF65-F5344CB8AC3E}">
        <p14:creationId xmlns:p14="http://schemas.microsoft.com/office/powerpoint/2010/main" val="36444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PHYLUM CHORDATA</a:t>
            </a:r>
            <a:r>
              <a:rPr lang="en-US" dirty="0">
                <a:solidFill>
                  <a:schemeClr val="bg1"/>
                </a:solidFill>
              </a:rPr>
              <a:t/>
            </a:r>
            <a:br>
              <a:rPr lang="en-US" dirty="0">
                <a:solidFill>
                  <a:schemeClr val="bg1"/>
                </a:solidFill>
              </a:rPr>
            </a:b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2822712" y="1357803"/>
            <a:ext cx="6877879" cy="5158409"/>
          </a:xfrm>
        </p:spPr>
      </p:pic>
    </p:spTree>
    <p:extLst>
      <p:ext uri="{BB962C8B-B14F-4D97-AF65-F5344CB8AC3E}">
        <p14:creationId xmlns:p14="http://schemas.microsoft.com/office/powerpoint/2010/main" val="8690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58588" y="771872"/>
            <a:ext cx="6347882" cy="4760912"/>
          </a:xfrm>
        </p:spPr>
      </p:pic>
      <p:graphicFrame>
        <p:nvGraphicFramePr>
          <p:cNvPr id="6" name="Diagram 5"/>
          <p:cNvGraphicFramePr/>
          <p:nvPr>
            <p:extLst>
              <p:ext uri="{D42A27DB-BD31-4B8C-83A1-F6EECF244321}">
                <p14:modId xmlns:p14="http://schemas.microsoft.com/office/powerpoint/2010/main" val="592075536"/>
              </p:ext>
            </p:extLst>
          </p:nvPr>
        </p:nvGraphicFramePr>
        <p:xfrm>
          <a:off x="1" y="331304"/>
          <a:ext cx="6202018" cy="6526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662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272083"/>
            <a:ext cx="8343900" cy="6257925"/>
          </a:xfrm>
          <a:prstGeom prst="rect">
            <a:avLst/>
          </a:prstGeom>
        </p:spPr>
      </p:pic>
    </p:spTree>
    <p:extLst>
      <p:ext uri="{BB962C8B-B14F-4D97-AF65-F5344CB8AC3E}">
        <p14:creationId xmlns:p14="http://schemas.microsoft.com/office/powerpoint/2010/main" val="210314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Characters of phylum Chordata:</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1039092" y="1343288"/>
            <a:ext cx="10008320" cy="4461165"/>
          </a:xfrm>
        </p:spPr>
        <p:txBody>
          <a:bodyPr/>
          <a:lstStyle/>
          <a:p>
            <a:pPr marL="0" indent="0">
              <a:buNone/>
            </a:pPr>
            <a:r>
              <a:rPr lang="en-US" dirty="0">
                <a:solidFill>
                  <a:schemeClr val="bg1"/>
                </a:solidFill>
              </a:rPr>
              <a:t>Animals in the phylum Chordata share four key features:</a:t>
            </a:r>
          </a:p>
          <a:p>
            <a:endParaRPr lang="en-US" dirty="0"/>
          </a:p>
          <a:p>
            <a:endParaRPr lang="en-US" dirty="0"/>
          </a:p>
          <a:p>
            <a:pPr marL="0" indent="0">
              <a:buNone/>
            </a:pPr>
            <a:r>
              <a:rPr lang="en-US" dirty="0">
                <a:solidFill>
                  <a:schemeClr val="bg1"/>
                </a:solidFill>
              </a:rPr>
              <a:t>1-Notochord, </a:t>
            </a:r>
          </a:p>
          <a:p>
            <a:pPr marL="0" indent="0">
              <a:buNone/>
            </a:pPr>
            <a:r>
              <a:rPr lang="en-US" dirty="0">
                <a:solidFill>
                  <a:schemeClr val="bg1"/>
                </a:solidFill>
              </a:rPr>
              <a:t>2-Dorsal hollow nerve cord</a:t>
            </a:r>
          </a:p>
          <a:p>
            <a:pPr marL="0" indent="0">
              <a:buNone/>
            </a:pPr>
            <a:r>
              <a:rPr lang="en-US" dirty="0">
                <a:solidFill>
                  <a:schemeClr val="bg1"/>
                </a:solidFill>
              </a:rPr>
              <a:t>3-Pharyngeal slits </a:t>
            </a:r>
          </a:p>
          <a:p>
            <a:pPr marL="0" indent="0">
              <a:buNone/>
            </a:pPr>
            <a:r>
              <a:rPr lang="en-US" dirty="0">
                <a:solidFill>
                  <a:schemeClr val="bg1"/>
                </a:solidFill>
              </a:rPr>
              <a:t>4-Post-anal tail</a:t>
            </a:r>
          </a:p>
        </p:txBody>
      </p:sp>
      <p:pic>
        <p:nvPicPr>
          <p:cNvPr id="5" name="Picture 4"/>
          <p:cNvPicPr>
            <a:picLocks noChangeAspect="1"/>
          </p:cNvPicPr>
          <p:nvPr/>
        </p:nvPicPr>
        <p:blipFill>
          <a:blip r:embed="rId2"/>
          <a:stretch>
            <a:fillRect/>
          </a:stretch>
        </p:blipFill>
        <p:spPr>
          <a:xfrm>
            <a:off x="4837043" y="1930834"/>
            <a:ext cx="7160993" cy="4831772"/>
          </a:xfrm>
          <a:prstGeom prst="rect">
            <a:avLst/>
          </a:prstGeom>
        </p:spPr>
      </p:pic>
    </p:spTree>
    <p:extLst>
      <p:ext uri="{BB962C8B-B14F-4D97-AF65-F5344CB8AC3E}">
        <p14:creationId xmlns:p14="http://schemas.microsoft.com/office/powerpoint/2010/main" val="136884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4" y="498764"/>
            <a:ext cx="10354766" cy="5981549"/>
          </a:xfrm>
        </p:spPr>
        <p:txBody>
          <a:bodyPr>
            <a:normAutofit/>
          </a:bodyPr>
          <a:lstStyle/>
          <a:p>
            <a:pPr marL="0" indent="0">
              <a:buNone/>
            </a:pPr>
            <a:endParaRPr lang="en-US" dirty="0"/>
          </a:p>
          <a:p>
            <a:pPr marL="457200" lvl="1" indent="0">
              <a:buNone/>
            </a:pPr>
            <a:r>
              <a:rPr lang="en-US" sz="2800" b="1" dirty="0">
                <a:solidFill>
                  <a:schemeClr val="bg1"/>
                </a:solidFill>
              </a:rPr>
              <a:t>These characteristics are only present during embryonic development in some chordates.</a:t>
            </a:r>
          </a:p>
          <a:p>
            <a:pPr lvl="1"/>
            <a:r>
              <a:rPr lang="en-US" sz="2400" dirty="0">
                <a:solidFill>
                  <a:schemeClr val="bg1"/>
                </a:solidFill>
              </a:rPr>
              <a:t>The notochord provides skeletal support, gives the phylum its name, and develops into the vertebral column in vertebrates.</a:t>
            </a:r>
          </a:p>
          <a:p>
            <a:pPr lvl="1"/>
            <a:r>
              <a:rPr lang="en-US" sz="2400" dirty="0">
                <a:solidFill>
                  <a:schemeClr val="bg1"/>
                </a:solidFill>
              </a:rPr>
              <a:t>The dorsal hollow nerve cord develops into the central nervous system: the brain and spine.</a:t>
            </a:r>
          </a:p>
          <a:p>
            <a:pPr lvl="1"/>
            <a:r>
              <a:rPr lang="en-US" sz="2400" dirty="0">
                <a:solidFill>
                  <a:schemeClr val="bg1"/>
                </a:solidFill>
              </a:rPr>
              <a:t> Pharyngeal slits are openings in the pharynx that develop into gill arches in bony fish and into the jaw and inner ear in terrestrial animals.</a:t>
            </a:r>
          </a:p>
          <a:p>
            <a:pPr lvl="1"/>
            <a:r>
              <a:rPr lang="en-US" sz="2400" dirty="0">
                <a:solidFill>
                  <a:schemeClr val="bg1"/>
                </a:solidFill>
              </a:rPr>
              <a:t>The post-anal tail is a skeletal extension of the posterior end of the body, being absent in humans and apes, although present during embryonic development.</a:t>
            </a:r>
          </a:p>
          <a:p>
            <a:endParaRPr lang="en-US" dirty="0"/>
          </a:p>
        </p:txBody>
      </p:sp>
    </p:spTree>
    <p:extLst>
      <p:ext uri="{BB962C8B-B14F-4D97-AF65-F5344CB8AC3E}">
        <p14:creationId xmlns:p14="http://schemas.microsoft.com/office/powerpoint/2010/main" val="304185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4" y="665018"/>
            <a:ext cx="9939047" cy="5126183"/>
          </a:xfrm>
        </p:spPr>
        <p:txBody>
          <a:bodyPr/>
          <a:lstStyle/>
          <a:p>
            <a:r>
              <a:rPr lang="en-US" b="1" dirty="0">
                <a:solidFill>
                  <a:srgbClr val="FF0000"/>
                </a:solidFill>
              </a:rPr>
              <a:t>Notochord</a:t>
            </a:r>
            <a:r>
              <a:rPr lang="en-US" dirty="0"/>
              <a:t>  </a:t>
            </a:r>
            <a:r>
              <a:rPr lang="en-US" dirty="0">
                <a:solidFill>
                  <a:schemeClr val="bg1"/>
                </a:solidFill>
              </a:rPr>
              <a:t>is a flexible rod like structure that forms the main support of the body in the lowest chordates.</a:t>
            </a:r>
          </a:p>
          <a:p>
            <a:r>
              <a:rPr lang="en-US" b="1" dirty="0">
                <a:solidFill>
                  <a:srgbClr val="FF0000"/>
                </a:solidFill>
              </a:rPr>
              <a:t>Nerve cord</a:t>
            </a:r>
            <a:r>
              <a:rPr lang="en-US" dirty="0">
                <a:solidFill>
                  <a:srgbClr val="FF0000"/>
                </a:solidFill>
              </a:rPr>
              <a:t>  </a:t>
            </a:r>
            <a:r>
              <a:rPr lang="en-US" dirty="0">
                <a:solidFill>
                  <a:schemeClr val="bg1"/>
                </a:solidFill>
              </a:rPr>
              <a:t>is a dorsal tubular cord of nervous tissue above the notochord of a chordate</a:t>
            </a:r>
          </a:p>
          <a:p>
            <a:r>
              <a:rPr lang="en-US" b="1" dirty="0">
                <a:solidFill>
                  <a:srgbClr val="FF0000"/>
                </a:solidFill>
              </a:rPr>
              <a:t>Pharyngeal slit</a:t>
            </a:r>
            <a:r>
              <a:rPr lang="en-US" dirty="0">
                <a:solidFill>
                  <a:srgbClr val="FF0000"/>
                </a:solidFill>
              </a:rPr>
              <a:t> </a:t>
            </a:r>
            <a:r>
              <a:rPr lang="en-US" dirty="0">
                <a:solidFill>
                  <a:schemeClr val="bg1"/>
                </a:solidFill>
              </a:rPr>
              <a:t>is filter-feeding organs found in non-vertebrate chordates (lancelets and tunicates) and hemichordates living in aquatic environments</a:t>
            </a:r>
          </a:p>
        </p:txBody>
      </p:sp>
      <p:pic>
        <p:nvPicPr>
          <p:cNvPr id="5" name="Picture 4"/>
          <p:cNvPicPr>
            <a:picLocks noChangeAspect="1"/>
          </p:cNvPicPr>
          <p:nvPr/>
        </p:nvPicPr>
        <p:blipFill>
          <a:blip r:embed="rId2"/>
          <a:stretch>
            <a:fillRect/>
          </a:stretch>
        </p:blipFill>
        <p:spPr>
          <a:xfrm>
            <a:off x="3569458" y="3948546"/>
            <a:ext cx="5646100" cy="2636452"/>
          </a:xfrm>
          <a:prstGeom prst="rect">
            <a:avLst/>
          </a:prstGeom>
        </p:spPr>
      </p:pic>
    </p:spTree>
    <p:extLst>
      <p:ext uri="{BB962C8B-B14F-4D97-AF65-F5344CB8AC3E}">
        <p14:creationId xmlns:p14="http://schemas.microsoft.com/office/powerpoint/2010/main" val="882827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331</TotalTime>
  <Words>1102</Words>
  <Application>Microsoft Office PowerPoint</Application>
  <PresentationFormat>Widescreen</PresentationFormat>
  <Paragraphs>101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Trebuchet MS</vt:lpstr>
      <vt:lpstr>Tw Cen MT</vt:lpstr>
      <vt:lpstr>Wingdings</vt:lpstr>
      <vt:lpstr>Circuit</vt:lpstr>
      <vt:lpstr>PHYLUM Chordata</vt:lpstr>
      <vt:lpstr>PowerPoint Presentation</vt:lpstr>
      <vt:lpstr>PowerPoint Presentation</vt:lpstr>
      <vt:lpstr>PHYLUM CHORDATA </vt:lpstr>
      <vt:lpstr>PowerPoint Presentation</vt:lpstr>
      <vt:lpstr>PowerPoint Presentation</vt:lpstr>
      <vt:lpstr>Characters of phylum Chordata: </vt:lpstr>
      <vt:lpstr>PowerPoint Presentation</vt:lpstr>
      <vt:lpstr>PowerPoint Presentation</vt:lpstr>
      <vt:lpstr>Group ACRANIA (=PROTOCHORDATA)  (Primitive chordates without head and vertebral column) </vt:lpstr>
      <vt:lpstr>Sub phylum Cephalochordates: (e.g Amphioxus lanceolatus) Commonly called amphioxus or lancelets, are marine invertebrate chordates. </vt:lpstr>
      <vt:lpstr>Sub phylum Cephalochordates: (e.g Amphioxus lanceolatus)</vt:lpstr>
      <vt:lpstr>Subphylum urochordate: (e.g Ciona and Molgula)</vt:lpstr>
      <vt:lpstr>Subphylum Hemichordata: (e.g Balanoglosus).</vt:lpstr>
      <vt:lpstr>Characteristics of Hemichordata</vt:lpstr>
      <vt:lpstr>Group CRANIATA (=EUCHORDATA)   (Chordates with skull, with 54,000 species of true chordates) </vt:lpstr>
      <vt:lpstr>Subphylum: Vertebrata (Craniata) </vt:lpstr>
      <vt:lpstr>Agnatha - Lamprey, Hagfish (Jawless Fishes) </vt:lpstr>
      <vt:lpstr>PowerPoint Presentation</vt:lpstr>
      <vt:lpstr>Lamprey (Petromyzon Sp.) </vt:lpstr>
      <vt:lpstr>PowerPoint Presentation</vt:lpstr>
      <vt:lpstr>PowerPoint Presentation</vt:lpstr>
      <vt:lpstr>hagfish (Myxini Sp.) </vt:lpstr>
      <vt:lpstr>The hagfish is also known as the slime fish.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Chordata</dc:title>
  <dc:creator>darya</dc:creator>
  <cp:lastModifiedBy>User</cp:lastModifiedBy>
  <cp:revision>29</cp:revision>
  <dcterms:created xsi:type="dcterms:W3CDTF">2016-10-23T07:16:45Z</dcterms:created>
  <dcterms:modified xsi:type="dcterms:W3CDTF">2023-05-21T13:27:08Z</dcterms:modified>
</cp:coreProperties>
</file>