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5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9B28DC-714E-4043-8597-A83D8C039163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540BC-F1CE-4C68-86D2-5D73CA019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86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40BC-F1CE-4C68-86D2-5D73CA019C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72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6823-04E7-4A76-9A0D-28671D4F1EE4}" type="datetime1">
              <a:rPr lang="en-US" smtClean="0"/>
              <a:t>11/9/2020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C356A-BAD6-4F7E-A140-416436B0D844}" type="datetime1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FEEF5-2FCE-4EBE-A427-8FD5E5897A50}" type="datetime1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17FC8-09C4-457F-80CF-70DF52CBB481}" type="datetime1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6238-EB69-4186-BB65-5C973A3331B9}" type="datetime1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8E5B5-2EC5-4084-9EBE-44B8FBDCAE7E}" type="datetime1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CEC9-5C95-4A1E-B8E1-B2963E0EB811}" type="datetime1">
              <a:rPr lang="en-US" smtClean="0"/>
              <a:t>11/9/2020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8F21-9E80-43C2-A34D-2D9AEEC03059}" type="datetime1">
              <a:rPr lang="en-US" smtClean="0"/>
              <a:t>11/9/2020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0ACA-68F5-471D-9B93-0044859F697A}" type="datetime1">
              <a:rPr lang="en-US" smtClean="0"/>
              <a:t>11/9/2020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B1A0F-99E8-485D-A206-FF5AFCB6E255}" type="datetime1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B6B6B-52D1-46E8-AF3A-DA6D7F48AA14}" type="datetime1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21ABEB-F43B-4F0F-B1E4-E20BF610553E}" type="datetime1">
              <a:rPr lang="en-US" smtClean="0"/>
              <a:t>11/9/2020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52400" y="1143000"/>
            <a:ext cx="9144000" cy="5334000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 </a:t>
            </a:r>
            <a:r>
              <a:rPr lang="en-US" sz="2400" b="1" dirty="0" smtClean="0"/>
              <a:t>   </a:t>
            </a:r>
            <a:r>
              <a:rPr lang="en-US" sz="5400" b="1" dirty="0" err="1" smtClean="0"/>
              <a:t>Atas</a:t>
            </a:r>
            <a:r>
              <a:rPr lang="tr-TR" sz="5400" b="1" dirty="0" smtClean="0"/>
              <a:t>öz ve Deyimler Dersi</a:t>
            </a:r>
          </a:p>
          <a:p>
            <a:endParaRPr lang="tr-TR" sz="5400" b="1" dirty="0" smtClean="0"/>
          </a:p>
          <a:p>
            <a:r>
              <a:rPr lang="tr-TR" sz="5400" b="1" dirty="0"/>
              <a:t> </a:t>
            </a:r>
            <a:r>
              <a:rPr lang="tr-TR" sz="5400" b="1" dirty="0" smtClean="0"/>
              <a:t>   İkinci Sınıf</a:t>
            </a:r>
            <a:endParaRPr lang="en-US" sz="5400" b="1" dirty="0" smtClean="0"/>
          </a:p>
          <a:p>
            <a:r>
              <a:rPr lang="en-US" sz="5400" b="1" dirty="0" smtClean="0"/>
              <a:t>(</a:t>
            </a:r>
            <a:r>
              <a:rPr lang="en-US" sz="5400" b="1" dirty="0" err="1" smtClean="0"/>
              <a:t>Birinci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Ders</a:t>
            </a:r>
            <a:r>
              <a:rPr lang="en-US" sz="5400" b="1" dirty="0" smtClean="0"/>
              <a:t>)</a:t>
            </a:r>
          </a:p>
          <a:p>
            <a:pPr algn="r"/>
            <a:r>
              <a:rPr lang="en-US" sz="4000" b="1" dirty="0" err="1" smtClean="0"/>
              <a:t>Ders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Hocas</a:t>
            </a:r>
            <a:r>
              <a:rPr lang="tr-TR" sz="4000" b="1" dirty="0" smtClean="0"/>
              <a:t>ı</a:t>
            </a:r>
          </a:p>
          <a:p>
            <a:pPr algn="r"/>
            <a:r>
              <a:rPr lang="tr-TR" sz="4000" b="1" dirty="0" smtClean="0"/>
              <a:t>Sinan Dlşad Tahsin</a:t>
            </a:r>
            <a:endParaRPr lang="en-US" sz="4000" b="1" dirty="0" smtClean="0"/>
          </a:p>
          <a:p>
            <a:endParaRPr lang="tr-TR" sz="5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3200" b="1" smtClean="0"/>
              <a:pPr/>
              <a:t>1</a:t>
            </a:fld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048985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228600"/>
            <a:ext cx="8915400" cy="6400800"/>
          </a:xfrm>
        </p:spPr>
        <p:txBody>
          <a:bodyPr>
            <a:noAutofit/>
          </a:bodyPr>
          <a:lstStyle/>
          <a:p>
            <a:r>
              <a:rPr lang="en-US" sz="4000" dirty="0" err="1"/>
              <a:t>Atasözü</a:t>
            </a:r>
            <a:r>
              <a:rPr lang="en-US" sz="4000" dirty="0"/>
              <a:t> </a:t>
            </a:r>
            <a:r>
              <a:rPr lang="en-US" sz="4000" dirty="0" err="1"/>
              <a:t>nedir</a:t>
            </a:r>
            <a:r>
              <a:rPr lang="en-US" sz="4000" dirty="0"/>
              <a:t>?</a:t>
            </a:r>
          </a:p>
          <a:p>
            <a:r>
              <a:rPr lang="en-US" sz="4000" dirty="0" err="1"/>
              <a:t>Atasözü</a:t>
            </a:r>
            <a:r>
              <a:rPr lang="en-US" sz="4000" dirty="0"/>
              <a:t> </a:t>
            </a:r>
            <a:r>
              <a:rPr lang="en-US" sz="4000" dirty="0" err="1"/>
              <a:t>nedir</a:t>
            </a:r>
            <a:r>
              <a:rPr lang="en-US" sz="4000" dirty="0"/>
              <a:t> </a:t>
            </a:r>
            <a:r>
              <a:rPr lang="en-US" sz="4000" dirty="0" err="1"/>
              <a:t>sorusuna</a:t>
            </a:r>
            <a:r>
              <a:rPr lang="en-US" sz="4000" dirty="0"/>
              <a:t>, en </a:t>
            </a:r>
            <a:r>
              <a:rPr lang="en-US" sz="4000" dirty="0" err="1"/>
              <a:t>genel</a:t>
            </a:r>
            <a:r>
              <a:rPr lang="en-US" sz="4000" dirty="0"/>
              <a:t> </a:t>
            </a:r>
            <a:r>
              <a:rPr lang="en-US" sz="4000" dirty="0" err="1"/>
              <a:t>tanımı</a:t>
            </a:r>
            <a:r>
              <a:rPr lang="en-US" sz="4000" dirty="0"/>
              <a:t> </a:t>
            </a:r>
            <a:r>
              <a:rPr lang="en-US" sz="4000" dirty="0" err="1"/>
              <a:t>kullanarak</a:t>
            </a:r>
            <a:r>
              <a:rPr lang="en-US" sz="4000" dirty="0"/>
              <a:t> "</a:t>
            </a:r>
            <a:r>
              <a:rPr lang="en-US" sz="4000" i="1" dirty="0" err="1"/>
              <a:t>Yaşantılar</a:t>
            </a:r>
            <a:r>
              <a:rPr lang="en-US" sz="4000" i="1" dirty="0"/>
              <a:t> </a:t>
            </a:r>
            <a:r>
              <a:rPr lang="en-US" sz="4000" i="1" dirty="0" err="1"/>
              <a:t>sonucunda</a:t>
            </a:r>
            <a:r>
              <a:rPr lang="en-US" sz="4000" i="1" dirty="0"/>
              <a:t> </a:t>
            </a:r>
            <a:r>
              <a:rPr lang="en-US" sz="4000" i="1" dirty="0" err="1"/>
              <a:t>elde</a:t>
            </a:r>
            <a:r>
              <a:rPr lang="en-US" sz="4000" i="1" dirty="0"/>
              <a:t> </a:t>
            </a:r>
            <a:r>
              <a:rPr lang="en-US" sz="4000" i="1" dirty="0" err="1"/>
              <a:t>edilen</a:t>
            </a:r>
            <a:r>
              <a:rPr lang="en-US" sz="4000" i="1" dirty="0"/>
              <a:t> </a:t>
            </a:r>
            <a:r>
              <a:rPr lang="en-US" sz="4000" i="1" dirty="0" err="1"/>
              <a:t>deneyimlerin</a:t>
            </a:r>
            <a:r>
              <a:rPr lang="en-US" sz="4000" i="1" dirty="0"/>
              <a:t>, </a:t>
            </a:r>
            <a:r>
              <a:rPr lang="en-US" sz="4000" i="1" dirty="0" err="1"/>
              <a:t>gözlemler</a:t>
            </a:r>
            <a:r>
              <a:rPr lang="en-US" sz="4000" i="1" dirty="0"/>
              <a:t> </a:t>
            </a:r>
            <a:r>
              <a:rPr lang="en-US" sz="4000" i="1" dirty="0" err="1"/>
              <a:t>sonucunda</a:t>
            </a:r>
            <a:r>
              <a:rPr lang="en-US" sz="4000" i="1" dirty="0"/>
              <a:t> </a:t>
            </a:r>
            <a:r>
              <a:rPr lang="en-US" sz="4000" i="1" dirty="0" err="1"/>
              <a:t>biriken</a:t>
            </a:r>
            <a:r>
              <a:rPr lang="en-US" sz="4000" i="1" dirty="0"/>
              <a:t> </a:t>
            </a:r>
            <a:r>
              <a:rPr lang="en-US" sz="4000" i="1" dirty="0" err="1"/>
              <a:t>işe</a:t>
            </a:r>
            <a:r>
              <a:rPr lang="en-US" sz="4000" i="1" dirty="0"/>
              <a:t> </a:t>
            </a:r>
            <a:r>
              <a:rPr lang="en-US" sz="4000" i="1" dirty="0" err="1"/>
              <a:t>yarar</a:t>
            </a:r>
            <a:r>
              <a:rPr lang="en-US" sz="4000" i="1" dirty="0"/>
              <a:t> </a:t>
            </a:r>
            <a:r>
              <a:rPr lang="en-US" sz="4000" i="1" dirty="0" err="1"/>
              <a:t>bilgilerin</a:t>
            </a:r>
            <a:r>
              <a:rPr lang="en-US" sz="4000" i="1" dirty="0"/>
              <a:t> her </a:t>
            </a:r>
            <a:r>
              <a:rPr lang="en-US" sz="4000" i="1" dirty="0" err="1"/>
              <a:t>yaştaki</a:t>
            </a:r>
            <a:r>
              <a:rPr lang="en-US" sz="4000" i="1" dirty="0"/>
              <a:t> </a:t>
            </a:r>
            <a:r>
              <a:rPr lang="en-US" sz="4000" i="1" dirty="0" err="1"/>
              <a:t>insana</a:t>
            </a:r>
            <a:r>
              <a:rPr lang="en-US" sz="4000" i="1" dirty="0"/>
              <a:t> </a:t>
            </a:r>
            <a:r>
              <a:rPr lang="en-US" sz="4000" i="1" dirty="0" err="1"/>
              <a:t>akıl</a:t>
            </a:r>
            <a:r>
              <a:rPr lang="en-US" sz="4000" i="1" dirty="0"/>
              <a:t> </a:t>
            </a:r>
            <a:r>
              <a:rPr lang="en-US" sz="4000" i="1" dirty="0" err="1"/>
              <a:t>vermesi</a:t>
            </a:r>
            <a:r>
              <a:rPr lang="en-US" sz="4000" i="1" dirty="0"/>
              <a:t> </a:t>
            </a:r>
            <a:r>
              <a:rPr lang="en-US" sz="4000" i="1" dirty="0" err="1"/>
              <a:t>amacıyla</a:t>
            </a:r>
            <a:r>
              <a:rPr lang="en-US" sz="4000" i="1" dirty="0"/>
              <a:t> </a:t>
            </a:r>
            <a:r>
              <a:rPr lang="en-US" sz="4000" i="1" dirty="0" err="1"/>
              <a:t>ifade</a:t>
            </a:r>
            <a:r>
              <a:rPr lang="en-US" sz="4000" i="1" dirty="0"/>
              <a:t> </a:t>
            </a:r>
            <a:r>
              <a:rPr lang="en-US" sz="4000" i="1" dirty="0" err="1"/>
              <a:t>edildiği</a:t>
            </a:r>
            <a:r>
              <a:rPr lang="en-US" sz="4000" i="1" dirty="0"/>
              <a:t>; </a:t>
            </a:r>
            <a:r>
              <a:rPr lang="en-US" sz="4000" i="1" dirty="0" err="1"/>
              <a:t>nesilden</a:t>
            </a:r>
            <a:r>
              <a:rPr lang="en-US" sz="4000" i="1" dirty="0"/>
              <a:t> </a:t>
            </a:r>
            <a:r>
              <a:rPr lang="en-US" sz="4000" i="1" dirty="0" err="1"/>
              <a:t>nesile</a:t>
            </a:r>
            <a:r>
              <a:rPr lang="en-US" sz="4000" i="1" dirty="0"/>
              <a:t> </a:t>
            </a:r>
            <a:r>
              <a:rPr lang="en-US" sz="4000" i="1" dirty="0" err="1"/>
              <a:t>aktarılarak</a:t>
            </a:r>
            <a:r>
              <a:rPr lang="en-US" sz="4000" i="1" dirty="0"/>
              <a:t> </a:t>
            </a:r>
            <a:r>
              <a:rPr lang="en-US" sz="4000" i="1" dirty="0" err="1"/>
              <a:t>halka</a:t>
            </a:r>
            <a:r>
              <a:rPr lang="en-US" sz="4000" i="1" dirty="0"/>
              <a:t> </a:t>
            </a:r>
            <a:r>
              <a:rPr lang="en-US" sz="4000" i="1" dirty="0" err="1"/>
              <a:t>mâl</a:t>
            </a:r>
            <a:r>
              <a:rPr lang="en-US" sz="4000" i="1" dirty="0"/>
              <a:t> </a:t>
            </a:r>
            <a:r>
              <a:rPr lang="en-US" sz="4000" i="1" dirty="0" err="1"/>
              <a:t>olmuş</a:t>
            </a:r>
            <a:r>
              <a:rPr lang="en-US" sz="4000" i="1" dirty="0"/>
              <a:t> </a:t>
            </a:r>
            <a:r>
              <a:rPr lang="en-US" sz="4000" i="1" dirty="0" err="1"/>
              <a:t>öğüt</a:t>
            </a:r>
            <a:r>
              <a:rPr lang="en-US" sz="4000" i="1" dirty="0"/>
              <a:t> </a:t>
            </a:r>
            <a:r>
              <a:rPr lang="en-US" sz="4000" i="1" dirty="0" err="1"/>
              <a:t>niteliğindeki</a:t>
            </a:r>
            <a:r>
              <a:rPr lang="en-US" sz="4000" i="1" dirty="0"/>
              <a:t> </a:t>
            </a:r>
            <a:r>
              <a:rPr lang="en-US" sz="4000" i="1" dirty="0" err="1"/>
              <a:t>sözler</a:t>
            </a:r>
            <a:r>
              <a:rPr lang="en-US" sz="4000" dirty="0"/>
              <a:t>" </a:t>
            </a:r>
            <a:r>
              <a:rPr lang="en-US" sz="4000" dirty="0" err="1"/>
              <a:t>şeklinde</a:t>
            </a:r>
            <a:r>
              <a:rPr lang="en-US" sz="4000" dirty="0"/>
              <a:t> </a:t>
            </a:r>
            <a:r>
              <a:rPr lang="en-US" sz="4000" dirty="0" err="1"/>
              <a:t>cevap</a:t>
            </a:r>
            <a:r>
              <a:rPr lang="en-US" sz="4000" dirty="0"/>
              <a:t> </a:t>
            </a:r>
            <a:r>
              <a:rPr lang="en-US" sz="4000" dirty="0" err="1"/>
              <a:t>vermek</a:t>
            </a:r>
            <a:r>
              <a:rPr lang="en-US" sz="4000" dirty="0"/>
              <a:t> </a:t>
            </a:r>
            <a:r>
              <a:rPr lang="en-US" sz="4000" dirty="0" err="1"/>
              <a:t>mümkündür</a:t>
            </a:r>
            <a:r>
              <a:rPr lang="en-US" sz="4000" dirty="0"/>
              <a:t>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77000" y="624840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z="3200" b="1" smtClean="0"/>
              <a:pPr/>
              <a:t>2</a:t>
            </a:fld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10252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err="1"/>
              <a:t>Görüldüğü</a:t>
            </a:r>
            <a:r>
              <a:rPr lang="en-US" sz="4800" dirty="0"/>
              <a:t> </a:t>
            </a:r>
            <a:r>
              <a:rPr lang="en-US" sz="4800" dirty="0" err="1"/>
              <a:t>üzere</a:t>
            </a:r>
            <a:r>
              <a:rPr lang="en-US" sz="4800" dirty="0"/>
              <a:t> </a:t>
            </a:r>
            <a:r>
              <a:rPr lang="en-US" sz="4800" dirty="0" err="1"/>
              <a:t>atasözlerinin</a:t>
            </a:r>
            <a:r>
              <a:rPr lang="en-US" sz="4800" dirty="0"/>
              <a:t> </a:t>
            </a:r>
            <a:r>
              <a:rPr lang="en-US" sz="4800" dirty="0" err="1"/>
              <a:t>nasihat</a:t>
            </a:r>
            <a:r>
              <a:rPr lang="en-US" sz="4800" dirty="0"/>
              <a:t> / </a:t>
            </a:r>
            <a:r>
              <a:rPr lang="en-US" sz="4800" dirty="0" err="1"/>
              <a:t>öğüt</a:t>
            </a:r>
            <a:r>
              <a:rPr lang="en-US" sz="4800" dirty="0"/>
              <a:t> </a:t>
            </a:r>
            <a:r>
              <a:rPr lang="en-US" sz="4800" dirty="0" err="1"/>
              <a:t>içerici</a:t>
            </a:r>
            <a:r>
              <a:rPr lang="en-US" sz="4800" dirty="0"/>
              <a:t>, </a:t>
            </a:r>
            <a:r>
              <a:rPr lang="en-US" sz="4800" dirty="0" err="1"/>
              <a:t>akıl</a:t>
            </a:r>
            <a:r>
              <a:rPr lang="en-US" sz="4800" dirty="0"/>
              <a:t> </a:t>
            </a:r>
            <a:r>
              <a:rPr lang="en-US" sz="4800" dirty="0" err="1"/>
              <a:t>verici</a:t>
            </a:r>
            <a:r>
              <a:rPr lang="en-US" sz="4800" dirty="0"/>
              <a:t>, </a:t>
            </a:r>
            <a:r>
              <a:rPr lang="en-US" sz="4800" dirty="0" err="1"/>
              <a:t>yanlıştan</a:t>
            </a:r>
            <a:r>
              <a:rPr lang="en-US" sz="4800" dirty="0"/>
              <a:t> </a:t>
            </a:r>
            <a:r>
              <a:rPr lang="en-US" sz="4800" dirty="0" err="1"/>
              <a:t>kurtarıcı</a:t>
            </a:r>
            <a:r>
              <a:rPr lang="en-US" sz="4800" dirty="0"/>
              <a:t> </a:t>
            </a:r>
            <a:r>
              <a:rPr lang="en-US" sz="4800" dirty="0" err="1"/>
              <a:t>özellikleri</a:t>
            </a:r>
            <a:r>
              <a:rPr lang="en-US" sz="4800" dirty="0"/>
              <a:t> </a:t>
            </a:r>
            <a:r>
              <a:rPr lang="en-US" sz="4800" dirty="0" err="1"/>
              <a:t>bulunmaktadır</a:t>
            </a:r>
            <a:r>
              <a:rPr lang="en-US" sz="4800" dirty="0"/>
              <a:t>. Bu </a:t>
            </a:r>
            <a:r>
              <a:rPr lang="en-US" sz="4800" dirty="0" err="1"/>
              <a:t>bakımıyla</a:t>
            </a:r>
            <a:r>
              <a:rPr lang="en-US" sz="4800" dirty="0"/>
              <a:t> </a:t>
            </a:r>
            <a:r>
              <a:rPr lang="en-US" sz="4800" dirty="0" err="1"/>
              <a:t>atasözleri</a:t>
            </a:r>
            <a:r>
              <a:rPr lang="en-US" sz="4800" dirty="0"/>
              <a:t>, </a:t>
            </a:r>
            <a:r>
              <a:rPr lang="en-US" sz="4800" dirty="0" err="1"/>
              <a:t>bilgelik</a:t>
            </a:r>
            <a:r>
              <a:rPr lang="en-US" sz="4800" dirty="0"/>
              <a:t> </a:t>
            </a:r>
            <a:r>
              <a:rPr lang="en-US" sz="4800" dirty="0" err="1"/>
              <a:t>ifade</a:t>
            </a:r>
            <a:r>
              <a:rPr lang="en-US" sz="4800" dirty="0"/>
              <a:t> </a:t>
            </a:r>
            <a:r>
              <a:rPr lang="en-US" sz="4800" dirty="0" err="1" smtClean="0"/>
              <a:t>eder</a:t>
            </a:r>
            <a:r>
              <a:rPr lang="en-US" sz="4800" dirty="0" smtClean="0"/>
              <a:t>.</a:t>
            </a:r>
            <a:endParaRPr lang="en-US" sz="4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2362200" cy="342900"/>
          </a:xfrm>
        </p:spPr>
        <p:txBody>
          <a:bodyPr/>
          <a:lstStyle/>
          <a:p>
            <a:fld id="{B6F15528-21DE-4FAA-801E-634DDDAF4B2B}" type="slidenum">
              <a:rPr lang="en-US" sz="3200" b="1" smtClean="0"/>
              <a:pPr/>
              <a:t>3</a:t>
            </a:fld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270558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6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err="1"/>
              <a:t>Türk</a:t>
            </a:r>
            <a:r>
              <a:rPr lang="en-US" sz="4800" dirty="0"/>
              <a:t> </a:t>
            </a:r>
            <a:r>
              <a:rPr lang="en-US" sz="4800" dirty="0" err="1"/>
              <a:t>Dil</a:t>
            </a:r>
            <a:r>
              <a:rPr lang="en-US" sz="4800" dirty="0"/>
              <a:t> </a:t>
            </a:r>
            <a:r>
              <a:rPr lang="en-US" sz="4800" dirty="0" err="1"/>
              <a:t>Kurumu</a:t>
            </a:r>
            <a:r>
              <a:rPr lang="en-US" sz="4800" dirty="0"/>
              <a:t> </a:t>
            </a:r>
            <a:r>
              <a:rPr lang="en-US" sz="4800" dirty="0" err="1"/>
              <a:t>tarafından</a:t>
            </a:r>
            <a:r>
              <a:rPr lang="en-US" sz="4800" dirty="0"/>
              <a:t> “</a:t>
            </a:r>
            <a:r>
              <a:rPr lang="en-US" sz="4800" i="1" dirty="0" err="1"/>
              <a:t>Uzun</a:t>
            </a:r>
            <a:r>
              <a:rPr lang="en-US" sz="4800" i="1" dirty="0"/>
              <a:t> </a:t>
            </a:r>
            <a:r>
              <a:rPr lang="en-US" sz="4800" i="1" dirty="0" err="1"/>
              <a:t>deneme</a:t>
            </a:r>
            <a:r>
              <a:rPr lang="en-US" sz="4800" i="1" dirty="0"/>
              <a:t> </a:t>
            </a:r>
            <a:r>
              <a:rPr lang="en-US" sz="4800" i="1" dirty="0" err="1"/>
              <a:t>ve</a:t>
            </a:r>
            <a:r>
              <a:rPr lang="en-US" sz="4800" i="1" dirty="0"/>
              <a:t> </a:t>
            </a:r>
            <a:r>
              <a:rPr lang="en-US" sz="4800" i="1" dirty="0" err="1"/>
              <a:t>gözlemlere</a:t>
            </a:r>
            <a:r>
              <a:rPr lang="en-US" sz="4800" i="1" dirty="0"/>
              <a:t> </a:t>
            </a:r>
            <a:r>
              <a:rPr lang="en-US" sz="4800" i="1" dirty="0" err="1"/>
              <a:t>dayanılarak</a:t>
            </a:r>
            <a:r>
              <a:rPr lang="en-US" sz="4800" i="1" dirty="0"/>
              <a:t> </a:t>
            </a:r>
            <a:r>
              <a:rPr lang="en-US" sz="4800" i="1" dirty="0" err="1"/>
              <a:t>söylenmiş</a:t>
            </a:r>
            <a:r>
              <a:rPr lang="en-US" sz="4800" i="1" dirty="0"/>
              <a:t> </a:t>
            </a:r>
            <a:r>
              <a:rPr lang="en-US" sz="4800" i="1" dirty="0" err="1"/>
              <a:t>ve</a:t>
            </a:r>
            <a:r>
              <a:rPr lang="en-US" sz="4800" i="1" dirty="0"/>
              <a:t> </a:t>
            </a:r>
            <a:r>
              <a:rPr lang="en-US" sz="4800" i="1" dirty="0" err="1"/>
              <a:t>halka</a:t>
            </a:r>
            <a:r>
              <a:rPr lang="en-US" sz="4800" i="1" dirty="0"/>
              <a:t> mal </a:t>
            </a:r>
            <a:r>
              <a:rPr lang="en-US" sz="4800" i="1" dirty="0" err="1"/>
              <a:t>olmuş</a:t>
            </a:r>
            <a:r>
              <a:rPr lang="en-US" sz="4800" i="1" dirty="0"/>
              <a:t>, </a:t>
            </a:r>
            <a:r>
              <a:rPr lang="en-US" sz="4800" i="1" dirty="0" err="1"/>
              <a:t>öğüt</a:t>
            </a:r>
            <a:r>
              <a:rPr lang="en-US" sz="4800" i="1" dirty="0"/>
              <a:t> </a:t>
            </a:r>
            <a:r>
              <a:rPr lang="en-US" sz="4800" i="1" dirty="0" err="1"/>
              <a:t>verici</a:t>
            </a:r>
            <a:r>
              <a:rPr lang="en-US" sz="4800" i="1" dirty="0"/>
              <a:t> </a:t>
            </a:r>
            <a:r>
              <a:rPr lang="en-US" sz="4800" i="1" dirty="0" err="1"/>
              <a:t>nitelikte</a:t>
            </a:r>
            <a:r>
              <a:rPr lang="en-US" sz="4800" i="1" dirty="0"/>
              <a:t> </a:t>
            </a:r>
            <a:r>
              <a:rPr lang="en-US" sz="4800" i="1" dirty="0" err="1"/>
              <a:t>söz</a:t>
            </a:r>
            <a:r>
              <a:rPr lang="en-US" sz="4800" i="1" dirty="0"/>
              <a:t>, deme, </a:t>
            </a:r>
            <a:r>
              <a:rPr lang="en-US" sz="4800" i="1" dirty="0" err="1"/>
              <a:t>mesel</a:t>
            </a:r>
            <a:r>
              <a:rPr lang="en-US" sz="4800" i="1" dirty="0"/>
              <a:t>, </a:t>
            </a:r>
            <a:r>
              <a:rPr lang="en-US" sz="4800" i="1" dirty="0" err="1"/>
              <a:t>sav</a:t>
            </a:r>
            <a:r>
              <a:rPr lang="en-US" sz="4800" i="1" dirty="0"/>
              <a:t>, </a:t>
            </a:r>
            <a:r>
              <a:rPr lang="en-US" sz="4800" i="1" dirty="0" err="1"/>
              <a:t>darbımesel</a:t>
            </a:r>
            <a:r>
              <a:rPr lang="en-US" sz="4800" dirty="0"/>
              <a:t>” (TDK, 2009: 140)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z="3200" b="1" smtClean="0"/>
              <a:pPr/>
              <a:t>4</a:t>
            </a:fld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867707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400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/>
              <a:t>olarak</a:t>
            </a:r>
            <a:r>
              <a:rPr lang="en-US" sz="4800" dirty="0"/>
              <a:t> </a:t>
            </a:r>
            <a:r>
              <a:rPr lang="en-US" sz="4800" dirty="0" err="1"/>
              <a:t>tanımlanan</a:t>
            </a:r>
            <a:r>
              <a:rPr lang="en-US" sz="4800" dirty="0"/>
              <a:t> </a:t>
            </a:r>
            <a:r>
              <a:rPr lang="en-US" sz="4800" dirty="0" err="1"/>
              <a:t>atasözü</a:t>
            </a:r>
            <a:r>
              <a:rPr lang="en-US" sz="4800" dirty="0"/>
              <a:t>, </a:t>
            </a:r>
            <a:r>
              <a:rPr lang="en-US" sz="4800" dirty="0" err="1"/>
              <a:t>ulusların</a:t>
            </a:r>
            <a:r>
              <a:rPr lang="en-US" sz="4800" dirty="0"/>
              <a:t> </a:t>
            </a:r>
            <a:r>
              <a:rPr lang="en-US" sz="4800" dirty="0" err="1"/>
              <a:t>kültür</a:t>
            </a:r>
            <a:r>
              <a:rPr lang="en-US" sz="4800" dirty="0"/>
              <a:t> </a:t>
            </a:r>
            <a:r>
              <a:rPr lang="en-US" sz="4800" dirty="0" err="1"/>
              <a:t>mirasını</a:t>
            </a:r>
            <a:r>
              <a:rPr lang="en-US" sz="4800" dirty="0"/>
              <a:t> </a:t>
            </a:r>
            <a:r>
              <a:rPr lang="en-US" sz="4800" dirty="0" err="1"/>
              <a:t>aktaran</a:t>
            </a:r>
            <a:r>
              <a:rPr lang="en-US" sz="4800" dirty="0"/>
              <a:t> </a:t>
            </a:r>
            <a:r>
              <a:rPr lang="en-US" sz="4800" dirty="0" err="1"/>
              <a:t>önemli</a:t>
            </a:r>
            <a:r>
              <a:rPr lang="en-US" sz="4800" dirty="0"/>
              <a:t> </a:t>
            </a:r>
            <a:r>
              <a:rPr lang="en-US" sz="4800" dirty="0" err="1"/>
              <a:t>bir</a:t>
            </a:r>
            <a:r>
              <a:rPr lang="en-US" sz="4800" dirty="0"/>
              <a:t> </a:t>
            </a:r>
            <a:r>
              <a:rPr lang="en-US" sz="4800" dirty="0" err="1"/>
              <a:t>araç</a:t>
            </a:r>
            <a:r>
              <a:rPr lang="en-US" sz="4800" dirty="0"/>
              <a:t>; </a:t>
            </a:r>
            <a:r>
              <a:rPr lang="en-US" sz="4800" dirty="0" err="1"/>
              <a:t>yaşantılarını</a:t>
            </a:r>
            <a:r>
              <a:rPr lang="en-US" sz="4800" dirty="0"/>
              <a:t> </a:t>
            </a:r>
            <a:r>
              <a:rPr lang="en-US" sz="4800" dirty="0" err="1"/>
              <a:t>dosdoğru</a:t>
            </a:r>
            <a:r>
              <a:rPr lang="en-US" sz="4800" dirty="0"/>
              <a:t> </a:t>
            </a:r>
            <a:r>
              <a:rPr lang="en-US" sz="4800" dirty="0" err="1"/>
              <a:t>sürdürmeleri</a:t>
            </a:r>
            <a:r>
              <a:rPr lang="en-US" sz="4800" dirty="0"/>
              <a:t> </a:t>
            </a:r>
            <a:r>
              <a:rPr lang="en-US" sz="4800" dirty="0" err="1"/>
              <a:t>için</a:t>
            </a:r>
            <a:r>
              <a:rPr lang="en-US" sz="4800" dirty="0"/>
              <a:t> de </a:t>
            </a:r>
            <a:r>
              <a:rPr lang="en-US" sz="4800" dirty="0" err="1"/>
              <a:t>ders</a:t>
            </a:r>
            <a:r>
              <a:rPr lang="en-US" sz="4800" dirty="0"/>
              <a:t> </a:t>
            </a:r>
            <a:r>
              <a:rPr lang="en-US" sz="4800" dirty="0" err="1"/>
              <a:t>vermelerle</a:t>
            </a:r>
            <a:r>
              <a:rPr lang="en-US" sz="4800" dirty="0"/>
              <a:t> </a:t>
            </a:r>
            <a:r>
              <a:rPr lang="en-US" sz="4800" dirty="0" err="1"/>
              <a:t>yüklü</a:t>
            </a:r>
            <a:r>
              <a:rPr lang="en-US" sz="4800" dirty="0"/>
              <a:t> </a:t>
            </a:r>
            <a:r>
              <a:rPr lang="en-US" sz="4800" dirty="0" err="1"/>
              <a:t>özlü</a:t>
            </a:r>
            <a:r>
              <a:rPr lang="en-US" sz="4800" dirty="0"/>
              <a:t> </a:t>
            </a:r>
            <a:r>
              <a:rPr lang="en-US" sz="4800" dirty="0" err="1"/>
              <a:t>sözlerdir</a:t>
            </a:r>
            <a:r>
              <a:rPr lang="en-US" sz="4800" dirty="0"/>
              <a:t>. </a:t>
            </a:r>
            <a:r>
              <a:rPr lang="en-US" sz="4800" dirty="0" err="1"/>
              <a:t>Atasözleri</a:t>
            </a:r>
            <a:r>
              <a:rPr lang="en-US" sz="4800" dirty="0"/>
              <a:t> </a:t>
            </a:r>
            <a:r>
              <a:rPr lang="en-US" sz="4800" dirty="0" err="1"/>
              <a:t>birçok</a:t>
            </a:r>
            <a:r>
              <a:rPr lang="en-US" sz="4800" dirty="0"/>
              <a:t> </a:t>
            </a:r>
            <a:r>
              <a:rPr lang="en-US" sz="4800" dirty="0" err="1"/>
              <a:t>dilde</a:t>
            </a:r>
            <a:r>
              <a:rPr lang="en-US" sz="4800" dirty="0"/>
              <a:t> </a:t>
            </a:r>
            <a:r>
              <a:rPr lang="en-US" sz="4800" dirty="0" err="1"/>
              <a:t>bulunan</a:t>
            </a:r>
            <a:r>
              <a:rPr lang="en-US" sz="4800" dirty="0"/>
              <a:t>, </a:t>
            </a:r>
            <a:r>
              <a:rPr lang="en-US" sz="4800" dirty="0" err="1"/>
              <a:t>ataların</a:t>
            </a:r>
            <a:r>
              <a:rPr lang="en-US" sz="4800" dirty="0"/>
              <a:t> </a:t>
            </a:r>
            <a:r>
              <a:rPr lang="en-US" sz="4800" dirty="0" err="1"/>
              <a:t>deneyim</a:t>
            </a:r>
            <a:r>
              <a:rPr lang="en-US" sz="4800" dirty="0"/>
              <a:t> </a:t>
            </a:r>
            <a:r>
              <a:rPr lang="en-US" sz="4800" dirty="0" err="1"/>
              <a:t>ve</a:t>
            </a:r>
            <a:r>
              <a:rPr lang="en-US" sz="4800" dirty="0"/>
              <a:t> </a:t>
            </a:r>
            <a:r>
              <a:rPr lang="en-US" sz="4800" dirty="0" err="1"/>
              <a:t>öğütlerini</a:t>
            </a:r>
            <a:r>
              <a:rPr lang="en-US" sz="4800" dirty="0"/>
              <a:t> </a:t>
            </a:r>
            <a:r>
              <a:rPr lang="en-US" sz="4800" dirty="0" err="1"/>
              <a:t>içeren</a:t>
            </a:r>
            <a:r>
              <a:rPr lang="en-US" sz="4800" dirty="0"/>
              <a:t> </a:t>
            </a:r>
            <a:r>
              <a:rPr lang="en-US" sz="4800" dirty="0" err="1"/>
              <a:t>kalıplaşmış</a:t>
            </a:r>
            <a:r>
              <a:rPr lang="en-US" sz="4800" dirty="0"/>
              <a:t> </a:t>
            </a:r>
            <a:r>
              <a:rPr lang="en-US" sz="4800" dirty="0" err="1"/>
              <a:t>sözlerdir</a:t>
            </a:r>
            <a:r>
              <a:rPr lang="en-US" sz="4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3200" b="1" smtClean="0"/>
              <a:pPr/>
              <a:t>5</a:t>
            </a:fld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83568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229600" cy="601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err="1"/>
              <a:t>Söz</a:t>
            </a:r>
            <a:r>
              <a:rPr lang="en-US" sz="4800" dirty="0"/>
              <a:t> </a:t>
            </a:r>
            <a:r>
              <a:rPr lang="en-US" sz="4800" dirty="0" err="1"/>
              <a:t>varlığı</a:t>
            </a:r>
            <a:r>
              <a:rPr lang="en-US" sz="4800" dirty="0"/>
              <a:t> </a:t>
            </a:r>
            <a:r>
              <a:rPr lang="en-US" sz="4800" dirty="0" err="1"/>
              <a:t>içinde</a:t>
            </a:r>
            <a:r>
              <a:rPr lang="en-US" sz="4800" dirty="0"/>
              <a:t> </a:t>
            </a:r>
            <a:r>
              <a:rPr lang="en-US" sz="4800" dirty="0" err="1"/>
              <a:t>atasözleri</a:t>
            </a:r>
            <a:r>
              <a:rPr lang="en-US" sz="4800" dirty="0"/>
              <a:t>, </a:t>
            </a:r>
            <a:r>
              <a:rPr lang="en-US" sz="4800" dirty="0" err="1"/>
              <a:t>soyut</a:t>
            </a:r>
            <a:r>
              <a:rPr lang="en-US" sz="4800" dirty="0"/>
              <a:t> </a:t>
            </a:r>
            <a:r>
              <a:rPr lang="en-US" sz="4800" dirty="0" err="1"/>
              <a:t>kavram</a:t>
            </a:r>
            <a:r>
              <a:rPr lang="en-US" sz="4800" dirty="0"/>
              <a:t>, </a:t>
            </a:r>
            <a:r>
              <a:rPr lang="en-US" sz="4800" dirty="0" err="1"/>
              <a:t>olay</a:t>
            </a:r>
            <a:r>
              <a:rPr lang="en-US" sz="4800" dirty="0"/>
              <a:t> </a:t>
            </a:r>
            <a:r>
              <a:rPr lang="en-US" sz="4800" dirty="0" err="1"/>
              <a:t>veya</a:t>
            </a:r>
            <a:r>
              <a:rPr lang="en-US" sz="4800" dirty="0"/>
              <a:t> </a:t>
            </a:r>
            <a:r>
              <a:rPr lang="en-US" sz="4800" dirty="0" err="1"/>
              <a:t>durumları</a:t>
            </a:r>
            <a:r>
              <a:rPr lang="en-US" sz="4800" dirty="0"/>
              <a:t> </a:t>
            </a:r>
            <a:r>
              <a:rPr lang="en-US" sz="4800" dirty="0" err="1"/>
              <a:t>ifade</a:t>
            </a:r>
            <a:r>
              <a:rPr lang="en-US" sz="4800" dirty="0"/>
              <a:t> </a:t>
            </a:r>
            <a:r>
              <a:rPr lang="en-US" sz="4800" dirty="0" err="1"/>
              <a:t>ederken</a:t>
            </a:r>
            <a:r>
              <a:rPr lang="en-US" sz="4800" dirty="0"/>
              <a:t> </a:t>
            </a:r>
            <a:r>
              <a:rPr lang="en-US" sz="4800" dirty="0" err="1"/>
              <a:t>somut</a:t>
            </a:r>
            <a:r>
              <a:rPr lang="en-US" sz="4800" dirty="0"/>
              <a:t> </a:t>
            </a:r>
            <a:r>
              <a:rPr lang="en-US" sz="4800" dirty="0" err="1"/>
              <a:t>varlıklardan</a:t>
            </a:r>
            <a:r>
              <a:rPr lang="en-US" sz="4800" dirty="0"/>
              <a:t> </a:t>
            </a:r>
            <a:r>
              <a:rPr lang="en-US" sz="4800" dirty="0" err="1"/>
              <a:t>yararlanması</a:t>
            </a:r>
            <a:r>
              <a:rPr lang="en-US" sz="4800" dirty="0"/>
              <a:t> </a:t>
            </a:r>
            <a:r>
              <a:rPr lang="en-US" sz="4800" dirty="0" err="1"/>
              <a:t>yönüyle</a:t>
            </a:r>
            <a:r>
              <a:rPr lang="en-US" sz="4800" dirty="0"/>
              <a:t> </a:t>
            </a:r>
            <a:r>
              <a:rPr lang="en-US" sz="4800" dirty="0" err="1"/>
              <a:t>bir</a:t>
            </a:r>
            <a:r>
              <a:rPr lang="en-US" sz="4800" dirty="0"/>
              <a:t> </a:t>
            </a:r>
            <a:r>
              <a:rPr lang="en-US" sz="4800" dirty="0" err="1"/>
              <a:t>dilin</a:t>
            </a:r>
            <a:r>
              <a:rPr lang="en-US" sz="4800" dirty="0"/>
              <a:t> </a:t>
            </a:r>
            <a:r>
              <a:rPr lang="en-US" sz="4800" dirty="0" err="1"/>
              <a:t>canlandırma</a:t>
            </a:r>
            <a:r>
              <a:rPr lang="en-US" sz="4800" dirty="0"/>
              <a:t>, </a:t>
            </a:r>
            <a:r>
              <a:rPr lang="en-US" sz="4800" dirty="0" err="1"/>
              <a:t>kavramlaştırma</a:t>
            </a:r>
            <a:r>
              <a:rPr lang="en-US" sz="4800" dirty="0"/>
              <a:t> </a:t>
            </a:r>
            <a:r>
              <a:rPr lang="en-US" sz="4800" dirty="0" err="1"/>
              <a:t>ve</a:t>
            </a:r>
            <a:r>
              <a:rPr lang="en-US" sz="4800" dirty="0"/>
              <a:t> </a:t>
            </a:r>
            <a:r>
              <a:rPr lang="en-US" sz="4800" dirty="0" err="1"/>
              <a:t>imgeleme</a:t>
            </a:r>
            <a:r>
              <a:rPr lang="en-US" sz="4800" dirty="0"/>
              <a:t> </a:t>
            </a:r>
            <a:r>
              <a:rPr lang="en-US" sz="4800" dirty="0" err="1"/>
              <a:t>gücünü</a:t>
            </a:r>
            <a:r>
              <a:rPr lang="en-US" sz="4800" dirty="0"/>
              <a:t> </a:t>
            </a:r>
            <a:r>
              <a:rPr lang="en-US" sz="4800" dirty="0" err="1"/>
              <a:t>ortaya</a:t>
            </a:r>
            <a:r>
              <a:rPr lang="en-US" sz="4800" dirty="0"/>
              <a:t> </a:t>
            </a:r>
            <a:r>
              <a:rPr lang="en-US" sz="4800" dirty="0" err="1" smtClean="0"/>
              <a:t>koyar</a:t>
            </a:r>
            <a:r>
              <a:rPr lang="en-US" sz="4800" dirty="0" smtClean="0"/>
              <a:t>.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3200" b="1" smtClean="0"/>
              <a:pPr/>
              <a:t>6</a:t>
            </a:fld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31004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0437"/>
            <a:ext cx="8229600" cy="4678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err="1"/>
              <a:t>İnsanların</a:t>
            </a:r>
            <a:r>
              <a:rPr lang="en-US" sz="4800" dirty="0"/>
              <a:t> </a:t>
            </a:r>
            <a:r>
              <a:rPr lang="en-US" sz="4800" dirty="0" err="1"/>
              <a:t>bazı</a:t>
            </a:r>
            <a:r>
              <a:rPr lang="en-US" sz="4800" dirty="0"/>
              <a:t> </a:t>
            </a:r>
            <a:r>
              <a:rPr lang="en-US" sz="4800" dirty="0" err="1"/>
              <a:t>düşünceleri</a:t>
            </a:r>
            <a:r>
              <a:rPr lang="en-US" sz="4800" dirty="0"/>
              <a:t> en </a:t>
            </a:r>
            <a:r>
              <a:rPr lang="en-US" sz="4800" dirty="0" err="1"/>
              <a:t>kısa</a:t>
            </a:r>
            <a:r>
              <a:rPr lang="en-US" sz="4800" dirty="0"/>
              <a:t> </a:t>
            </a:r>
            <a:r>
              <a:rPr lang="en-US" sz="4800" dirty="0" err="1"/>
              <a:t>yoldan</a:t>
            </a:r>
            <a:r>
              <a:rPr lang="en-US" sz="4800" dirty="0"/>
              <a:t> </a:t>
            </a:r>
            <a:r>
              <a:rPr lang="en-US" sz="4800" dirty="0" err="1"/>
              <a:t>içselleştirmeleri</a:t>
            </a:r>
            <a:r>
              <a:rPr lang="en-US" sz="4800" dirty="0"/>
              <a:t> </a:t>
            </a:r>
            <a:r>
              <a:rPr lang="en-US" sz="4800" dirty="0" err="1"/>
              <a:t>için</a:t>
            </a:r>
            <a:r>
              <a:rPr lang="en-US" sz="4800" dirty="0"/>
              <a:t> </a:t>
            </a:r>
            <a:r>
              <a:rPr lang="en-US" sz="4800" dirty="0" err="1"/>
              <a:t>yaratılan</a:t>
            </a:r>
            <a:r>
              <a:rPr lang="en-US" sz="4800" dirty="0"/>
              <a:t> </a:t>
            </a:r>
            <a:r>
              <a:rPr lang="en-US" sz="4800" dirty="0" err="1"/>
              <a:t>atasözleri</a:t>
            </a:r>
            <a:r>
              <a:rPr lang="en-US" sz="4800" dirty="0"/>
              <a:t>, </a:t>
            </a:r>
            <a:r>
              <a:rPr lang="en-US" sz="4800" dirty="0" err="1"/>
              <a:t>bu</a:t>
            </a:r>
            <a:r>
              <a:rPr lang="en-US" sz="4800" dirty="0"/>
              <a:t> </a:t>
            </a:r>
            <a:r>
              <a:rPr lang="en-US" sz="4800" dirty="0" err="1"/>
              <a:t>özelliğiyle</a:t>
            </a:r>
            <a:r>
              <a:rPr lang="en-US" sz="4800" dirty="0"/>
              <a:t> </a:t>
            </a:r>
            <a:r>
              <a:rPr lang="en-US" sz="4800" dirty="0" err="1"/>
              <a:t>az</a:t>
            </a:r>
            <a:r>
              <a:rPr lang="en-US" sz="4800" dirty="0"/>
              <a:t> </a:t>
            </a:r>
            <a:r>
              <a:rPr lang="en-US" sz="4800" dirty="0" err="1"/>
              <a:t>sözle</a:t>
            </a:r>
            <a:r>
              <a:rPr lang="en-US" sz="4800" dirty="0"/>
              <a:t> </a:t>
            </a:r>
            <a:r>
              <a:rPr lang="en-US" sz="4800" dirty="0" err="1"/>
              <a:t>çok</a:t>
            </a:r>
            <a:r>
              <a:rPr lang="en-US" sz="4800" dirty="0"/>
              <a:t> </a:t>
            </a:r>
            <a:r>
              <a:rPr lang="en-US" sz="4800" dirty="0" err="1"/>
              <a:t>şey</a:t>
            </a:r>
            <a:r>
              <a:rPr lang="en-US" sz="4800" dirty="0"/>
              <a:t> </a:t>
            </a:r>
            <a:r>
              <a:rPr lang="en-US" sz="4800" dirty="0" err="1"/>
              <a:t>anlatma</a:t>
            </a:r>
            <a:r>
              <a:rPr lang="en-US" sz="4800" dirty="0"/>
              <a:t> </a:t>
            </a:r>
            <a:r>
              <a:rPr lang="en-US" sz="4800" dirty="0" err="1"/>
              <a:t>sanatı</a:t>
            </a:r>
            <a:r>
              <a:rPr lang="en-US" sz="4800" dirty="0"/>
              <a:t> </a:t>
            </a:r>
            <a:r>
              <a:rPr lang="en-US" sz="4800" dirty="0" err="1"/>
              <a:t>olarak</a:t>
            </a:r>
            <a:r>
              <a:rPr lang="en-US" sz="4800" dirty="0"/>
              <a:t> </a:t>
            </a:r>
            <a:r>
              <a:rPr lang="en-US" sz="4800" dirty="0" err="1"/>
              <a:t>kabul</a:t>
            </a:r>
            <a:r>
              <a:rPr lang="en-US" sz="4800" dirty="0"/>
              <a:t> </a:t>
            </a:r>
            <a:r>
              <a:rPr lang="en-US" sz="4800" dirty="0" err="1"/>
              <a:t>edilebilir</a:t>
            </a:r>
            <a:r>
              <a:rPr lang="en-US" sz="4800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3200" b="1" smtClean="0"/>
              <a:pPr/>
              <a:t>7</a:t>
            </a:fld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691353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6019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dirty="0"/>
              <a:t>Bu </a:t>
            </a:r>
            <a:r>
              <a:rPr lang="en-US" sz="4800" dirty="0" err="1"/>
              <a:t>nedenle</a:t>
            </a:r>
            <a:r>
              <a:rPr lang="en-US" sz="4800" dirty="0"/>
              <a:t> </a:t>
            </a:r>
            <a:r>
              <a:rPr lang="en-US" sz="4800" dirty="0" err="1"/>
              <a:t>dillerin</a:t>
            </a:r>
            <a:r>
              <a:rPr lang="en-US" sz="4800" dirty="0"/>
              <a:t> </a:t>
            </a:r>
            <a:r>
              <a:rPr lang="en-US" sz="4800" dirty="0" err="1"/>
              <a:t>anlatım</a:t>
            </a:r>
            <a:r>
              <a:rPr lang="en-US" sz="4800" dirty="0"/>
              <a:t> </a:t>
            </a:r>
            <a:r>
              <a:rPr lang="en-US" sz="4800" dirty="0" err="1"/>
              <a:t>gücü</a:t>
            </a:r>
            <a:r>
              <a:rPr lang="en-US" sz="4800" dirty="0"/>
              <a:t>, </a:t>
            </a:r>
            <a:r>
              <a:rPr lang="en-US" sz="4800" dirty="0" err="1"/>
              <a:t>kavramlaştırma</a:t>
            </a:r>
            <a:r>
              <a:rPr lang="en-US" sz="4800" dirty="0"/>
              <a:t> </a:t>
            </a:r>
            <a:r>
              <a:rPr lang="en-US" sz="4800" dirty="0" err="1"/>
              <a:t>ve</a:t>
            </a:r>
            <a:r>
              <a:rPr lang="en-US" sz="4800" dirty="0"/>
              <a:t> </a:t>
            </a:r>
            <a:r>
              <a:rPr lang="en-US" sz="4800" dirty="0" err="1"/>
              <a:t>somutlaştırma</a:t>
            </a:r>
            <a:r>
              <a:rPr lang="en-US" sz="4800" dirty="0"/>
              <a:t> </a:t>
            </a:r>
            <a:r>
              <a:rPr lang="en-US" sz="4800" dirty="0" err="1"/>
              <a:t>özellikleri</a:t>
            </a:r>
            <a:r>
              <a:rPr lang="en-US" sz="4800" dirty="0"/>
              <a:t> </a:t>
            </a:r>
            <a:r>
              <a:rPr lang="en-US" sz="4800" dirty="0" err="1"/>
              <a:t>atasözlerine</a:t>
            </a:r>
            <a:r>
              <a:rPr lang="en-US" sz="4800" dirty="0"/>
              <a:t> </a:t>
            </a:r>
            <a:r>
              <a:rPr lang="en-US" sz="4800" dirty="0" err="1"/>
              <a:t>bakılarak</a:t>
            </a:r>
            <a:r>
              <a:rPr lang="en-US" sz="4800" dirty="0"/>
              <a:t> </a:t>
            </a:r>
            <a:r>
              <a:rPr lang="en-US" sz="4800" dirty="0" err="1"/>
              <a:t>anlaşılabilmektedir</a:t>
            </a:r>
            <a:r>
              <a:rPr lang="en-US" sz="48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3200" b="1" smtClean="0"/>
              <a:pPr/>
              <a:t>8</a:t>
            </a:fld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304671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800" dirty="0" smtClean="0"/>
              <a:t>Değerli öğrencileer bu şekilde birinci dersimiz sona erdi</a:t>
            </a:r>
            <a:r>
              <a:rPr lang="en-US" sz="4800" dirty="0" smtClean="0"/>
              <a:t>,</a:t>
            </a:r>
            <a:r>
              <a:rPr lang="tr-TR" sz="4800" dirty="0" smtClean="0"/>
              <a:t> umarım faydalanmışsınız</a:t>
            </a:r>
            <a:r>
              <a:rPr lang="en-US" sz="4800" dirty="0" smtClean="0"/>
              <a:t>.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4800" dirty="0" err="1" smtClean="0"/>
              <a:t>sayg</a:t>
            </a:r>
            <a:r>
              <a:rPr lang="tr-TR" sz="4800" dirty="0" smtClean="0"/>
              <a:t>ılarımla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24840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z="3200" b="1" smtClean="0"/>
              <a:pPr/>
              <a:t>9</a:t>
            </a:fld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344416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</TotalTime>
  <Words>252</Words>
  <Application>Microsoft Office PowerPoint</Application>
  <PresentationFormat>On-screen Show (4:3)</PresentationFormat>
  <Paragraphs>27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KING</dc:creator>
  <cp:lastModifiedBy>DR.Ahmed Saker</cp:lastModifiedBy>
  <cp:revision>28</cp:revision>
  <dcterms:created xsi:type="dcterms:W3CDTF">2006-08-16T00:00:00Z</dcterms:created>
  <dcterms:modified xsi:type="dcterms:W3CDTF">2020-11-09T08:29:25Z</dcterms:modified>
</cp:coreProperties>
</file>