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4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E5016-97BE-4654-BAE0-002E75CEDCA1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9F71D-5D27-487E-8CD8-B567CBD80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8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DB80-7780-43D9-9CDC-44339803C4DF}" type="datetime1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56CF-41D1-4340-9C56-C7DBFA520051}" type="datetime1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8D54-CCA2-406A-AD29-6F32496590C2}" type="datetime1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3953-6E62-481D-A200-64E35C1456FF}" type="datetime1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EE3F-8CDE-40DF-9299-F79E85F679E1}" type="datetime1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3A70-0B73-4685-9397-33799F7395E0}" type="datetime1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B89C-8E6C-4D4F-855B-630C00344643}" type="datetime1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1D06-049B-41F6-8F67-FE9D9C8B6559}" type="datetime1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56C7-C52A-424A-A54E-27020BCFD8B7}" type="datetime1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3CDB-96E0-4AB7-A4C7-526B5CA646E5}" type="datetime1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FB18-AAF5-4F17-8B87-135194D843EC}" type="datetime1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928B5AB-7381-40AD-8AE4-B0822E5F03C8}" type="datetime1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10600" cy="60198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Arial Black" pitchFamily="34" charset="0"/>
              </a:rPr>
              <a:t>SELAHADDİN ÜNİVERSİTESİ</a:t>
            </a:r>
          </a:p>
          <a:p>
            <a:r>
              <a:rPr lang="tr-TR" sz="2400" dirty="0" smtClean="0">
                <a:latin typeface="Arial Black" pitchFamily="34" charset="0"/>
              </a:rPr>
              <a:t>TÜRK DİLİ BÖLÜMÜ</a:t>
            </a:r>
          </a:p>
          <a:p>
            <a:r>
              <a:rPr lang="tr-TR" sz="2400" dirty="0">
                <a:latin typeface="Arial Black" pitchFamily="34" charset="0"/>
              </a:rPr>
              <a:t>ÜÇÜNCÜ SINIF</a:t>
            </a:r>
          </a:p>
          <a:p>
            <a:endParaRPr lang="tr-TR" sz="2400" dirty="0" smtClean="0">
              <a:latin typeface="Arial Black" pitchFamily="34" charset="0"/>
            </a:endParaRPr>
          </a:p>
          <a:p>
            <a:endParaRPr lang="tr-TR" sz="2400" dirty="0">
              <a:latin typeface="Arial Black" pitchFamily="34" charset="0"/>
            </a:endParaRPr>
          </a:p>
          <a:p>
            <a:pPr algn="ctr"/>
            <a:r>
              <a:rPr lang="tr-TR" sz="3200" dirty="0" smtClean="0">
                <a:latin typeface="Arial Black" pitchFamily="34" charset="0"/>
              </a:rPr>
              <a:t>DİKSİYON DERSİ</a:t>
            </a:r>
          </a:p>
          <a:p>
            <a:pPr algn="ctr"/>
            <a:r>
              <a:rPr lang="tr-TR" sz="3200" dirty="0" smtClean="0">
                <a:latin typeface="Arial Black" pitchFamily="34" charset="0"/>
              </a:rPr>
              <a:t>1.DERS</a:t>
            </a:r>
          </a:p>
          <a:p>
            <a:pPr algn="ctr"/>
            <a:endParaRPr lang="tr-TR" sz="3200" dirty="0" smtClean="0">
              <a:latin typeface="Arial Black" pitchFamily="34" charset="0"/>
            </a:endParaRPr>
          </a:p>
          <a:p>
            <a:pPr algn="ctr"/>
            <a:endParaRPr lang="tr-TR" sz="3200" dirty="0">
              <a:latin typeface="Arial Black" pitchFamily="34" charset="0"/>
            </a:endParaRPr>
          </a:p>
          <a:p>
            <a:pPr algn="r"/>
            <a:r>
              <a:rPr lang="tr-TR" sz="3200" dirty="0" smtClean="0">
                <a:latin typeface="Arial Black" pitchFamily="34" charset="0"/>
              </a:rPr>
              <a:t>DERS HOCASI</a:t>
            </a:r>
          </a:p>
          <a:p>
            <a:pPr algn="r"/>
            <a:r>
              <a:rPr lang="tr-TR" sz="3200" dirty="0" smtClean="0">
                <a:latin typeface="Arial Black" pitchFamily="34" charset="0"/>
              </a:rPr>
              <a:t>SİNAN DLŞAD TAHSİN</a:t>
            </a:r>
            <a:endParaRPr lang="tr-TR" sz="3200" dirty="0">
              <a:latin typeface="Arial Black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26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019800"/>
          </a:xfrm>
        </p:spPr>
        <p:txBody>
          <a:bodyPr>
            <a:normAutofit/>
          </a:bodyPr>
          <a:lstStyle/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Kastamonulu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İstanbul’a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gitmiş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İstanbulluları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nasıl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bulduğu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sorulduğu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zaman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“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İstanbullular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eyi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hoş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emme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dilleri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gubat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demiş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.” Bu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fıkradan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anlaşılıyor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ki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Kastamonulu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kendi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yöresel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ağzını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benimsemekte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İstanbulluların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şivesini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kaba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biçimsiz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bulmaktadır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27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5791200"/>
          </a:xfrm>
        </p:spPr>
        <p:txBody>
          <a:bodyPr>
            <a:normAutofit/>
          </a:bodyPr>
          <a:lstStyle/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Güzel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etkili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konuşmak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üzere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kullanılacak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malzemesinin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doğru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seçilmesi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bunların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konuşmaya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yardımcı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diğer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unsurlarla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sesin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uyumu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vurgu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ton,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tonlama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durak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üslup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jest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mimikler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tavır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v)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uyumlu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biçimde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kullanılabilmesi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sanatına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Diksiyon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denir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50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4724400"/>
          </a:xfrm>
        </p:spPr>
        <p:txBody>
          <a:bodyPr>
            <a:normAutofit/>
          </a:bodyPr>
          <a:lstStyle/>
          <a:p>
            <a:r>
              <a:rPr lang="tr-TR" sz="4400" dirty="0" smtClean="0">
                <a:latin typeface="Arial" pitchFamily="34" charset="0"/>
                <a:cs typeface="Arial" pitchFamily="34" charset="0"/>
              </a:rPr>
              <a:t>Değerli öğrenciler bu şekilde dersimizin sonuna geldik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4400" dirty="0" smtClean="0">
                <a:latin typeface="Arial" pitchFamily="34" charset="0"/>
                <a:cs typeface="Arial" pitchFamily="34" charset="0"/>
              </a:rPr>
              <a:t>umarım faydalanmışsınızdır.</a:t>
            </a:r>
          </a:p>
          <a:p>
            <a:endParaRPr lang="tr-TR" sz="4400" dirty="0">
              <a:latin typeface="Arial" pitchFamily="34" charset="0"/>
              <a:cs typeface="Arial" pitchFamily="34" charset="0"/>
            </a:endParaRPr>
          </a:p>
          <a:p>
            <a:r>
              <a:rPr lang="tr-TR" sz="4400" dirty="0" smtClean="0">
                <a:latin typeface="Arial" pitchFamily="34" charset="0"/>
                <a:cs typeface="Arial" pitchFamily="34" charset="0"/>
              </a:rPr>
              <a:t>saygılarımla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58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686800" cy="59436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DİKSİYON DERSİNİN AMACI</a:t>
            </a: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Dili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kullanırken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doğru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nefes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alıp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sesleri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doğru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telaffuz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edebileceksiniz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endParaRPr lang="tr-TR" sz="2800" b="0" dirty="0">
              <a:latin typeface="Arial" pitchFamily="34" charset="0"/>
              <a:cs typeface="Arial" pitchFamily="34" charset="0"/>
            </a:endParaRP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DİKSİYON DERSİNİN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ARAŞTIRMA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SI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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Diksiyonu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güzel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etkili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olan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kişilerin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konuşmalarına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dikkat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ediniz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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Doğru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solunum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yöntemini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araştırarak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kendi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solunum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yönteminizin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doğruluğunu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test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ediniz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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Selen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kusurları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nelerdir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araştırınız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10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799"/>
            <a:ext cx="8534400" cy="5584209"/>
          </a:xfrm>
        </p:spPr>
        <p:txBody>
          <a:bodyPr>
            <a:normAutofit/>
          </a:bodyPr>
          <a:lstStyle/>
          <a:p>
            <a:pPr marL="0" indent="0"/>
            <a:r>
              <a:rPr lang="fr-FR" sz="2400" dirty="0" smtClean="0">
                <a:latin typeface="Arial" pitchFamily="34" charset="0"/>
                <a:cs typeface="Arial" pitchFamily="34" charset="0"/>
              </a:rPr>
              <a:t>1.DİKSİYON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SANATININ ÖNEMİ VE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SES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1.1.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Diksiyon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Sanatının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Önemi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İyi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Doğru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Güzel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Konuşma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Sanatı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Bilgi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tecrübe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yeteneklerimizi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ne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kadar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etkili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doğru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kullanabiliyoruz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Mesleki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özel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yaşamda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kendimizi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iyi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ifade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edebilmek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yaptığımız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işi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iyi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doğru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anlatabilmek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rolümüzü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doğru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oynayabilmek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başarımızı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artırır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Dinletebilmek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ikna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edebilmek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kabul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görmek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tercih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edilmek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başarmak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isteriz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53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115300" cy="6248400"/>
          </a:xfrm>
        </p:spPr>
        <p:txBody>
          <a:bodyPr>
            <a:normAutofit lnSpcReduction="10000"/>
          </a:bodyPr>
          <a:lstStyle/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Başarmak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için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ilk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adım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doğru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etkili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iletişim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kurabilmektir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Bunu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sağlayan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konuşma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becerimizdir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0" dirty="0">
                <a:latin typeface="Arial" pitchFamily="34" charset="0"/>
                <a:cs typeface="Arial" pitchFamily="34" charset="0"/>
              </a:rPr>
              <a:t>"</a:t>
            </a:r>
            <a:r>
              <a:rPr lang="en-US" sz="2800" b="0" dirty="0" err="1">
                <a:latin typeface="Arial" pitchFamily="34" charset="0"/>
                <a:cs typeface="Arial" pitchFamily="34" charset="0"/>
              </a:rPr>
              <a:t>Herkes</a:t>
            </a:r>
            <a:r>
              <a:rPr lang="en-US" sz="28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latin typeface="Arial" pitchFamily="34" charset="0"/>
                <a:cs typeface="Arial" pitchFamily="34" charset="0"/>
              </a:rPr>
              <a:t>Düşünme</a:t>
            </a:r>
            <a:r>
              <a:rPr lang="en-US" sz="28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latin typeface="Arial" pitchFamily="34" charset="0"/>
                <a:cs typeface="Arial" pitchFamily="34" charset="0"/>
              </a:rPr>
              <a:t>Konuşma</a:t>
            </a:r>
            <a:r>
              <a:rPr lang="en-US" sz="28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latin typeface="Arial" pitchFamily="34" charset="0"/>
                <a:cs typeface="Arial" pitchFamily="34" charset="0"/>
              </a:rPr>
              <a:t>Yeteneklerini</a:t>
            </a:r>
            <a:r>
              <a:rPr lang="en-US" sz="28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latin typeface="Arial" pitchFamily="34" charset="0"/>
                <a:cs typeface="Arial" pitchFamily="34" charset="0"/>
              </a:rPr>
              <a:t>Geliştirebilir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."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Bu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çalışmalara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katılan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birey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kişiliğini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konuşma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özelliklerini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tanır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eksikliklerini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fark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eder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doğaçlamalarıyla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kendini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geliştirme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şansı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bulur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Atölye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çalışmalarında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kendi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konuşma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özelliklerine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uygun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kendine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özgü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iletişim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becerilerini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profesyonel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teknikler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ipuçları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ile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geliştirir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61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115300" cy="63246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1.1.1.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Diksiyon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İnsan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sosyal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varlıktır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Hayatını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devam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ettirmesi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için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diğer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insanlarla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iletişim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kurmak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zorundadır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İnsanlarla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iletişim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kurabilmek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duygu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düşünce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isteklerini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ifade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etmek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için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kullanabileceği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en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önemli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araç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ise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dil”dir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İşte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unsur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konuşmanın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dinamiğini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oluşturmaktadır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56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534400" cy="5943600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Herhangi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dili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konuşmak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yalnızca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hakkında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birtakım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temel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bilgilere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sahip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olmak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demek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dilin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kelime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kadrosunu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öğrenmek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iletişim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kurmaktan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ibaret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değildir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Dilin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doğru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güzel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kullanılması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önemlidir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Dilin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seslerini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doğru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telaffuz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edebilmek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kelimeleri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doğru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seçerek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yerinde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kullanabilmek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ayrı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sanattır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Türkçe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ünlü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ünsüz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uyumları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olan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dildir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Bu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bakımdan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Türkçe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kelimelerin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telaffuzu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son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derece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estetiktir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86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6019800"/>
          </a:xfrm>
        </p:spPr>
        <p:txBody>
          <a:bodyPr>
            <a:normAutofit/>
          </a:bodyPr>
          <a:lstStyle/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Herhangi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dili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doğru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güzel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etkili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konuşabilmek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her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insan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için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ona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özgü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bir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ayrıcalık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belgesidir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Konuşması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tonu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kelimeleri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doğru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seçip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yerinde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kullanması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doğru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telaffuz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etmesi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kişiyi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diğer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insanlardan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daha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farklı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konuma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getirir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97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6019800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Türkçenin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söyleyiş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farklılıkları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iki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ayrı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kavramı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ortaya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çıkarmıştır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Bunlar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1.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Lehçe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Herhangi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dilden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bilinen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tarihi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seyir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içinde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daha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önceden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ayrılmış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olup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şekil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kelime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ayrılıkları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gösteren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kollara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lehçe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adı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verilir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Örneğin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Türkçe’den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tarih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içinde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bilinen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zamanlarda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ayrılmış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olan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Azerbaycan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Kazak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Özbek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Türkçesi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gibi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kollar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yakın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lehçe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kabul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edilmektedir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50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686800" cy="59436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2.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Ağız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Herhangi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lehçenin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daha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çok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söyleyiş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telaffuz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özelliklerine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bağlı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olarak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oluşan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mahalli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kollarıdır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Her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lehçenin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kendi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içinde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ağızları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vardır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Ağızlar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halkın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kullandığı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doğal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konuşma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biçimleridir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Gelişmiş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her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dilin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içerisinde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yeni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farklı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ağızlar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ortaya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çıkabilir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Ancak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her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dilin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edebi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ağzı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vardır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Türkiye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Türkçe’sinin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edebi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ağzı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İstanbul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ağzıdır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Örneğin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Türkiye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Türkçesinin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Erzurum, Trabzon,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Denizli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gibi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çok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sayıda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ağzı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mevcuttur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47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80</TotalTime>
  <Words>598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Sinan Hoca</dc:creator>
  <cp:lastModifiedBy>Sinan Hoca</cp:lastModifiedBy>
  <cp:revision>47</cp:revision>
  <dcterms:created xsi:type="dcterms:W3CDTF">2006-08-16T00:00:00Z</dcterms:created>
  <dcterms:modified xsi:type="dcterms:W3CDTF">2020-11-18T19:42:52Z</dcterms:modified>
</cp:coreProperties>
</file>