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A5A7-FB2B-4B11-B970-ABF50EA2919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FDC8-53D9-47F5-BA53-E8FBB0521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89CD-2E8B-495A-BA2D-DE96F57E0495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C226-B303-4461-AAAD-E3517E3CA14E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D1D-E09C-4437-9636-A5B1DA7FE2C3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C69-F507-4BA8-9CCA-386CF6F7C836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ADFE-EFEE-49F8-960D-42144D000C9A}" type="datetime1">
              <a:rPr lang="en-US" smtClean="0"/>
              <a:t>10/8/2020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32EE-D242-43DB-A4BB-283C96F43248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DC2-D986-420C-AE22-5568336E3843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CFCD-2E2C-47D7-8D95-FC12E124BCA7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4C25-259B-4F1A-9EBB-E2C87FD547E7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A2AC-63B8-4144-B8A0-86CEC3274633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83C4-6DF6-40B2-8107-5640F01EC434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D6D508A-32B1-44EE-A391-295D8FE52AE8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</a:t>
            </a:fld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6400800"/>
          </a:xfrm>
        </p:spPr>
        <p:txBody>
          <a:bodyPr/>
          <a:lstStyle/>
          <a:p>
            <a:r>
              <a:rPr lang="en-US" sz="4800" b="1" dirty="0"/>
              <a:t> </a:t>
            </a:r>
            <a:r>
              <a:rPr lang="en-US" sz="4800" b="1" dirty="0" err="1" smtClean="0"/>
              <a:t>Osmanl</a:t>
            </a:r>
            <a:r>
              <a:rPr lang="tr-TR" sz="4800" b="1" dirty="0" smtClean="0"/>
              <a:t>ıca </a:t>
            </a:r>
            <a:r>
              <a:rPr lang="tr-TR" sz="4800" b="1" dirty="0"/>
              <a:t>Dersi</a:t>
            </a:r>
          </a:p>
          <a:p>
            <a:endParaRPr lang="tr-TR" sz="4800" b="1" dirty="0"/>
          </a:p>
          <a:p>
            <a:r>
              <a:rPr lang="tr-TR" sz="4800" b="1" dirty="0"/>
              <a:t>    </a:t>
            </a:r>
            <a:r>
              <a:rPr lang="tr-TR" sz="4800" b="1" dirty="0" smtClean="0"/>
              <a:t>Üçüncü </a:t>
            </a:r>
            <a:r>
              <a:rPr lang="tr-TR" sz="4800" b="1" dirty="0"/>
              <a:t>Sınıf</a:t>
            </a:r>
            <a:endParaRPr lang="en-US" sz="4800" b="1" dirty="0"/>
          </a:p>
          <a:p>
            <a:r>
              <a:rPr lang="en-US" sz="4800" b="1" dirty="0" smtClean="0"/>
              <a:t>(</a:t>
            </a:r>
            <a:r>
              <a:rPr lang="tr-TR" sz="4800" b="1" dirty="0" smtClean="0"/>
              <a:t>Birinci</a:t>
            </a:r>
            <a:r>
              <a:rPr lang="en-US" sz="4800" b="1" dirty="0" smtClean="0"/>
              <a:t> </a:t>
            </a:r>
            <a:r>
              <a:rPr lang="en-US" sz="4800" b="1" dirty="0" err="1"/>
              <a:t>Ders</a:t>
            </a:r>
            <a:r>
              <a:rPr lang="en-US" sz="4800" b="1" dirty="0"/>
              <a:t>)</a:t>
            </a:r>
          </a:p>
          <a:p>
            <a:pPr algn="r"/>
            <a:r>
              <a:rPr lang="en-US" sz="4800" b="1" dirty="0" err="1"/>
              <a:t>Ders</a:t>
            </a:r>
            <a:r>
              <a:rPr lang="en-US" sz="4800" b="1" dirty="0"/>
              <a:t> </a:t>
            </a:r>
            <a:r>
              <a:rPr lang="en-US" sz="4800" b="1" dirty="0" err="1"/>
              <a:t>Hocas</a:t>
            </a:r>
            <a:r>
              <a:rPr lang="tr-TR" sz="4800" b="1" dirty="0"/>
              <a:t>ı</a:t>
            </a:r>
          </a:p>
          <a:p>
            <a:pPr algn="r"/>
            <a:r>
              <a:rPr lang="tr-TR" sz="4800" b="1" dirty="0"/>
              <a:t>Sinan Dlşad Tahsin</a:t>
            </a:r>
            <a:endParaRPr lang="en-US" sz="48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3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/>
          </a:bodyPr>
          <a:lstStyle/>
          <a:p>
            <a:r>
              <a:rPr lang="en-US" sz="4800" dirty="0" err="1"/>
              <a:t>Osmanlı</a:t>
            </a:r>
            <a:r>
              <a:rPr lang="en-US" sz="4800" dirty="0"/>
              <a:t> </a:t>
            </a:r>
            <a:r>
              <a:rPr lang="en-US" sz="4800" dirty="0" err="1"/>
              <a:t>Türkçesinde</a:t>
            </a:r>
            <a:r>
              <a:rPr lang="en-US" sz="4800" dirty="0"/>
              <a:t> </a:t>
            </a:r>
            <a:r>
              <a:rPr lang="en-US" sz="4800" dirty="0" err="1"/>
              <a:t>dönüşlülük</a:t>
            </a:r>
            <a:r>
              <a:rPr lang="en-US" sz="4800" dirty="0"/>
              <a:t> </a:t>
            </a:r>
            <a:r>
              <a:rPr lang="en-US" sz="4800" dirty="0" err="1"/>
              <a:t>zamiri</a:t>
            </a:r>
            <a:r>
              <a:rPr lang="en-US" sz="4800" dirty="0"/>
              <a:t> </a:t>
            </a:r>
            <a:r>
              <a:rPr lang="ar-SA" sz="4800" dirty="0"/>
              <a:t>كندو</a:t>
            </a:r>
            <a:r>
              <a:rPr lang="en-US" sz="4800" dirty="0"/>
              <a:t> </a:t>
            </a:r>
            <a:r>
              <a:rPr lang="en-US" sz="4800" dirty="0" err="1"/>
              <a:t>ve</a:t>
            </a:r>
            <a:r>
              <a:rPr lang="en-US" sz="4800" dirty="0"/>
              <a:t> </a:t>
            </a:r>
            <a:r>
              <a:rPr lang="ar-SA" sz="4800" dirty="0"/>
              <a:t>كندى</a:t>
            </a:r>
            <a:r>
              <a:rPr lang="en-US" sz="4800" dirty="0"/>
              <a:t> </a:t>
            </a:r>
            <a:r>
              <a:rPr lang="en-US" sz="4800" dirty="0" err="1"/>
              <a:t>olmak</a:t>
            </a:r>
            <a:r>
              <a:rPr lang="en-US" sz="4800" dirty="0"/>
              <a:t> </a:t>
            </a:r>
            <a:r>
              <a:rPr lang="en-US" sz="4800" dirty="0" err="1"/>
              <a:t>üzere</a:t>
            </a:r>
            <a:r>
              <a:rPr lang="en-US" sz="4800" dirty="0"/>
              <a:t> </a:t>
            </a:r>
            <a:r>
              <a:rPr lang="en-US" sz="4800" dirty="0" err="1"/>
              <a:t>iki</a:t>
            </a:r>
            <a:r>
              <a:rPr lang="en-US" sz="4800" dirty="0"/>
              <a:t> </a:t>
            </a:r>
            <a:r>
              <a:rPr lang="en-US" sz="4800" dirty="0" err="1"/>
              <a:t>şekilde</a:t>
            </a:r>
            <a:r>
              <a:rPr lang="en-US" sz="4800" dirty="0"/>
              <a:t> </a:t>
            </a:r>
            <a:r>
              <a:rPr lang="en-US" sz="4800" dirty="0" err="1"/>
              <a:t>yazılır</a:t>
            </a:r>
            <a:r>
              <a:rPr lang="en-US" sz="4800" dirty="0"/>
              <a:t>.</a:t>
            </a:r>
          </a:p>
          <a:p>
            <a:r>
              <a:rPr lang="ar-SA" sz="4800" dirty="0"/>
              <a:t>كندم</a:t>
            </a:r>
            <a:r>
              <a:rPr lang="en-US" sz="4800" dirty="0"/>
              <a:t> = </a:t>
            </a:r>
            <a:r>
              <a:rPr lang="en-US" sz="4800" dirty="0" err="1"/>
              <a:t>kendim</a:t>
            </a:r>
            <a:endParaRPr lang="en-US" sz="4800" dirty="0"/>
          </a:p>
          <a:p>
            <a:r>
              <a:rPr lang="ar-SA" sz="4800" dirty="0"/>
              <a:t>كندك</a:t>
            </a:r>
            <a:r>
              <a:rPr lang="en-US" sz="4800" dirty="0"/>
              <a:t> = </a:t>
            </a:r>
            <a:r>
              <a:rPr lang="en-US" sz="4800" dirty="0" err="1"/>
              <a:t>kendin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10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934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/>
          </a:bodyPr>
          <a:lstStyle/>
          <a:p>
            <a:r>
              <a:rPr lang="en-US" sz="4800" dirty="0" err="1"/>
              <a:t>Osmanlı</a:t>
            </a:r>
            <a:r>
              <a:rPr lang="en-US" sz="4800" dirty="0"/>
              <a:t> </a:t>
            </a:r>
            <a:r>
              <a:rPr lang="en-US" sz="4800" dirty="0" err="1"/>
              <a:t>Türkçesindeki</a:t>
            </a:r>
            <a:r>
              <a:rPr lang="en-US" sz="4800" dirty="0"/>
              <a:t> </a:t>
            </a:r>
            <a:r>
              <a:rPr lang="en-US" sz="4800" dirty="0" err="1"/>
              <a:t>gösterme</a:t>
            </a:r>
            <a:r>
              <a:rPr lang="en-US" sz="4800" dirty="0"/>
              <a:t> </a:t>
            </a:r>
            <a:r>
              <a:rPr lang="en-US" sz="4800" dirty="0" err="1"/>
              <a:t>zamirleri</a:t>
            </a:r>
            <a:r>
              <a:rPr lang="en-US" sz="4800" dirty="0"/>
              <a:t> </a:t>
            </a:r>
            <a:r>
              <a:rPr lang="en-US" sz="4800" dirty="0" err="1"/>
              <a:t>yakın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 </a:t>
            </a:r>
            <a:r>
              <a:rPr lang="ar-SA" sz="4800" dirty="0"/>
              <a:t>بو</a:t>
            </a:r>
            <a:r>
              <a:rPr lang="en-US" sz="4800" dirty="0"/>
              <a:t> </a:t>
            </a:r>
            <a:r>
              <a:rPr lang="en-US" sz="4800" dirty="0" err="1"/>
              <a:t>bu</a:t>
            </a:r>
            <a:r>
              <a:rPr lang="en-US" sz="4800" dirty="0"/>
              <a:t>, </a:t>
            </a:r>
            <a:r>
              <a:rPr lang="ar-SA" sz="4800" dirty="0"/>
              <a:t>اشبو</a:t>
            </a:r>
            <a:r>
              <a:rPr lang="en-US" sz="4800" dirty="0"/>
              <a:t> </a:t>
            </a:r>
            <a:r>
              <a:rPr lang="en-US" sz="4800" dirty="0" err="1"/>
              <a:t>işbu</a:t>
            </a:r>
            <a:r>
              <a:rPr lang="en-US" sz="4800" dirty="0"/>
              <a:t>, </a:t>
            </a:r>
            <a:r>
              <a:rPr lang="ar-SA" sz="4800" dirty="0"/>
              <a:t>اوشبو</a:t>
            </a:r>
            <a:r>
              <a:rPr lang="en-US" sz="4800" dirty="0"/>
              <a:t> </a:t>
            </a:r>
            <a:r>
              <a:rPr lang="en-US" sz="4800" dirty="0" err="1"/>
              <a:t>oşbu</a:t>
            </a:r>
            <a:r>
              <a:rPr lang="en-US" sz="4800" dirty="0"/>
              <a:t>, </a:t>
            </a:r>
            <a:r>
              <a:rPr lang="en-US" sz="4800" dirty="0" err="1"/>
              <a:t>az</a:t>
            </a:r>
            <a:r>
              <a:rPr lang="en-US" sz="4800" dirty="0"/>
              <a:t> </a:t>
            </a:r>
            <a:r>
              <a:rPr lang="en-US" sz="4800" dirty="0" err="1"/>
              <a:t>uzak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 </a:t>
            </a:r>
            <a:r>
              <a:rPr lang="ar-SA" sz="4800" dirty="0"/>
              <a:t>شو</a:t>
            </a:r>
            <a:r>
              <a:rPr lang="en-US" sz="4800" dirty="0"/>
              <a:t> </a:t>
            </a:r>
            <a:r>
              <a:rPr lang="en-US" sz="4800" dirty="0" err="1"/>
              <a:t>şu</a:t>
            </a:r>
            <a:r>
              <a:rPr lang="en-US" sz="4800" dirty="0"/>
              <a:t>, </a:t>
            </a:r>
            <a:r>
              <a:rPr lang="ar-SA" sz="4800" dirty="0"/>
              <a:t>شول</a:t>
            </a:r>
            <a:r>
              <a:rPr lang="en-US" sz="4800" dirty="0"/>
              <a:t>  </a:t>
            </a:r>
            <a:r>
              <a:rPr lang="en-US" sz="4800" dirty="0" err="1"/>
              <a:t>şoł</a:t>
            </a:r>
            <a:r>
              <a:rPr lang="en-US" sz="4800" dirty="0"/>
              <a:t>, </a:t>
            </a:r>
            <a:r>
              <a:rPr lang="en-US" sz="4800" dirty="0" err="1"/>
              <a:t>daha</a:t>
            </a:r>
            <a:r>
              <a:rPr lang="en-US" sz="4800" dirty="0"/>
              <a:t> </a:t>
            </a:r>
            <a:r>
              <a:rPr lang="en-US" sz="4800" dirty="0" err="1"/>
              <a:t>uzak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 </a:t>
            </a:r>
            <a:r>
              <a:rPr lang="en-US" sz="4800" dirty="0" err="1"/>
              <a:t>ise</a:t>
            </a:r>
            <a:r>
              <a:rPr lang="en-US" sz="4800" dirty="0"/>
              <a:t> </a:t>
            </a:r>
            <a:r>
              <a:rPr lang="ar-SA" sz="4800" dirty="0"/>
              <a:t>اول</a:t>
            </a:r>
            <a:r>
              <a:rPr lang="en-US" sz="4800" dirty="0"/>
              <a:t> </a:t>
            </a:r>
            <a:r>
              <a:rPr lang="en-US" sz="4800" dirty="0" err="1"/>
              <a:t>oł</a:t>
            </a:r>
            <a:r>
              <a:rPr lang="en-US" sz="4800" dirty="0"/>
              <a:t>, </a:t>
            </a:r>
            <a:r>
              <a:rPr lang="ar-SA" sz="4800" dirty="0"/>
              <a:t>او</a:t>
            </a:r>
            <a:r>
              <a:rPr lang="en-US" sz="4800" dirty="0"/>
              <a:t> </a:t>
            </a:r>
            <a:r>
              <a:rPr lang="en-US" sz="4800" dirty="0" err="1"/>
              <a:t>o'dur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r>
              <a:rPr lang="en-US" sz="4800" b="1" dirty="0" err="1"/>
              <a:t>Soru</a:t>
            </a:r>
            <a:r>
              <a:rPr lang="en-US" sz="4800" b="1" dirty="0"/>
              <a:t> </a:t>
            </a:r>
            <a:r>
              <a:rPr lang="en-US" sz="4800" b="1" dirty="0" err="1"/>
              <a:t>Zamirleri</a:t>
            </a:r>
            <a:r>
              <a:rPr lang="en-US" sz="4800" dirty="0"/>
              <a:t> </a:t>
            </a:r>
            <a:r>
              <a:rPr lang="ar-SA" sz="4800" dirty="0"/>
              <a:t>كم</a:t>
            </a:r>
            <a:r>
              <a:rPr lang="en-US" sz="4800" dirty="0"/>
              <a:t> </a:t>
            </a:r>
            <a:r>
              <a:rPr lang="en-US" sz="4800" dirty="0" err="1"/>
              <a:t>kim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 </a:t>
            </a:r>
            <a:r>
              <a:rPr lang="ar-SA" sz="4800" dirty="0"/>
              <a:t>نه</a:t>
            </a:r>
            <a:r>
              <a:rPr lang="en-US" sz="4800" dirty="0"/>
              <a:t>  </a:t>
            </a:r>
            <a:r>
              <a:rPr lang="en-US" sz="4800" dirty="0" err="1"/>
              <a:t>ne'dir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11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9804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096000"/>
          </a:xfrm>
        </p:spPr>
        <p:txBody>
          <a:bodyPr/>
          <a:lstStyle/>
          <a:p>
            <a:pPr marL="0" indent="0">
              <a:buNone/>
            </a:pPr>
            <a:r>
              <a:rPr lang="tr-TR" sz="4800" dirty="0"/>
              <a:t>Değerli öğrencileer bu şekilde </a:t>
            </a:r>
            <a:r>
              <a:rPr lang="en-US" sz="4800" dirty="0" err="1" smtClean="0"/>
              <a:t>birinci</a:t>
            </a:r>
            <a:r>
              <a:rPr lang="tr-TR" sz="4800" dirty="0" smtClean="0"/>
              <a:t> </a:t>
            </a:r>
            <a:r>
              <a:rPr lang="tr-TR" sz="4800" dirty="0"/>
              <a:t>dersimiz sona erdi</a:t>
            </a:r>
            <a:r>
              <a:rPr lang="en-US" sz="4800" dirty="0"/>
              <a:t>,</a:t>
            </a:r>
            <a:r>
              <a:rPr lang="tr-TR" sz="4800" dirty="0"/>
              <a:t> umarım faydalanmışsınız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sayg</a:t>
            </a:r>
            <a:r>
              <a:rPr lang="tr-TR" sz="4800" dirty="0"/>
              <a:t>ılarımla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3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979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err="1"/>
              <a:t>Zamirler</a:t>
            </a:r>
            <a:r>
              <a:rPr lang="en-US" sz="4800" b="1" dirty="0"/>
              <a:t> </a:t>
            </a:r>
            <a:r>
              <a:rPr lang="en-US" sz="4800" b="1" dirty="0" err="1"/>
              <a:t>ve</a:t>
            </a:r>
            <a:r>
              <a:rPr lang="en-US" sz="4800" b="1" dirty="0"/>
              <a:t> </a:t>
            </a:r>
            <a:r>
              <a:rPr lang="en-US" sz="4800" b="1" dirty="0" err="1" smtClean="0"/>
              <a:t>Zarflar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Zamirler</a:t>
            </a:r>
            <a:r>
              <a:rPr lang="en-US" sz="4800" dirty="0"/>
              <a:t> </a:t>
            </a:r>
            <a:r>
              <a:rPr lang="en-US" sz="4800" dirty="0" err="1"/>
              <a:t>isim</a:t>
            </a:r>
            <a:r>
              <a:rPr lang="en-US" sz="4800" dirty="0"/>
              <a:t> </a:t>
            </a:r>
            <a:r>
              <a:rPr lang="en-US" sz="4800" dirty="0" err="1"/>
              <a:t>sınıfından</a:t>
            </a:r>
            <a:r>
              <a:rPr lang="en-US" sz="4800" dirty="0"/>
              <a:t> </a:t>
            </a:r>
            <a:r>
              <a:rPr lang="en-US" sz="4800" dirty="0" err="1"/>
              <a:t>kelimelerdir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r>
              <a:rPr lang="en-US" sz="4800" dirty="0" err="1"/>
              <a:t>Zamirlerin</a:t>
            </a:r>
            <a:r>
              <a:rPr lang="en-US" sz="4800" dirty="0"/>
              <a:t> </a:t>
            </a:r>
            <a:r>
              <a:rPr lang="en-US" sz="4800" dirty="0" err="1"/>
              <a:t>adlarla</a:t>
            </a:r>
            <a:r>
              <a:rPr lang="en-US" sz="4800" dirty="0"/>
              <a:t> </a:t>
            </a:r>
            <a:r>
              <a:rPr lang="en-US" sz="4800" dirty="0" err="1"/>
              <a:t>ortak</a:t>
            </a:r>
            <a:r>
              <a:rPr lang="en-US" sz="4800" dirty="0"/>
              <a:t> </a:t>
            </a:r>
            <a:r>
              <a:rPr lang="en-US" sz="4800" dirty="0" err="1"/>
              <a:t>yanı</a:t>
            </a:r>
            <a:r>
              <a:rPr lang="en-US" sz="4800" dirty="0"/>
              <a:t>, </a:t>
            </a:r>
            <a:r>
              <a:rPr lang="en-US" sz="4800" dirty="0" err="1"/>
              <a:t>söz</a:t>
            </a:r>
            <a:r>
              <a:rPr lang="en-US" sz="4800" dirty="0"/>
              <a:t> </a:t>
            </a:r>
            <a:r>
              <a:rPr lang="en-US" sz="4800" dirty="0" err="1"/>
              <a:t>içindeki</a:t>
            </a:r>
            <a:r>
              <a:rPr lang="en-US" sz="4800" dirty="0"/>
              <a:t> </a:t>
            </a:r>
            <a:r>
              <a:rPr lang="en-US" sz="4800" dirty="0" err="1"/>
              <a:t>ilişkilerinden</a:t>
            </a:r>
            <a:r>
              <a:rPr lang="en-US" sz="4800" dirty="0"/>
              <a:t> </a:t>
            </a:r>
            <a:r>
              <a:rPr lang="en-US" sz="4800" dirty="0" err="1"/>
              <a:t>doğan</a:t>
            </a:r>
            <a:r>
              <a:rPr lang="en-US" sz="4800" dirty="0"/>
              <a:t> </a:t>
            </a:r>
            <a:r>
              <a:rPr lang="en-US" sz="4800" dirty="0" err="1"/>
              <a:t>durumlara</a:t>
            </a:r>
            <a:r>
              <a:rPr lang="en-US" sz="4800" dirty="0"/>
              <a:t> </a:t>
            </a:r>
            <a:r>
              <a:rPr lang="en-US" sz="4800" dirty="0" err="1"/>
              <a:t>uygun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çekime</a:t>
            </a:r>
            <a:r>
              <a:rPr lang="en-US" sz="4800" dirty="0"/>
              <a:t> </a:t>
            </a:r>
            <a:r>
              <a:rPr lang="en-US" sz="4800" dirty="0" err="1"/>
              <a:t>uğramaları</a:t>
            </a:r>
            <a:r>
              <a:rPr lang="en-US" sz="4800" dirty="0"/>
              <a:t>, </a:t>
            </a:r>
            <a:r>
              <a:rPr lang="en-US" sz="4800" dirty="0" err="1"/>
              <a:t>onlar</a:t>
            </a:r>
            <a:r>
              <a:rPr lang="en-US" sz="4800" dirty="0"/>
              <a:t> </a:t>
            </a:r>
            <a:r>
              <a:rPr lang="en-US" sz="4800" dirty="0" err="1"/>
              <a:t>gibi</a:t>
            </a:r>
            <a:r>
              <a:rPr lang="en-US" sz="4800" dirty="0"/>
              <a:t> durum </a:t>
            </a:r>
            <a:r>
              <a:rPr lang="en-US" sz="4800" dirty="0" err="1"/>
              <a:t>eklerini</a:t>
            </a:r>
            <a:r>
              <a:rPr lang="en-US" sz="4800" dirty="0"/>
              <a:t> </a:t>
            </a:r>
            <a:r>
              <a:rPr lang="en-US" sz="4800" dirty="0" err="1"/>
              <a:t>alarak</a:t>
            </a:r>
            <a:r>
              <a:rPr lang="en-US" sz="4800" dirty="0"/>
              <a:t> </a:t>
            </a:r>
            <a:r>
              <a:rPr lang="en-US" sz="4800" dirty="0" err="1"/>
              <a:t>çekilmeleridir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894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r>
              <a:rPr lang="en-US" sz="3600" b="1" dirty="0"/>
              <a:t>ZAMİRLERİN ÇEŞİTLERİ</a:t>
            </a:r>
            <a:endParaRPr lang="en-US" sz="3600" dirty="0"/>
          </a:p>
          <a:p>
            <a:r>
              <a:rPr lang="en-US" sz="3600" b="1" dirty="0" err="1"/>
              <a:t>Kişi</a:t>
            </a:r>
            <a:r>
              <a:rPr lang="en-US" sz="3600" b="1" dirty="0"/>
              <a:t> </a:t>
            </a:r>
            <a:r>
              <a:rPr lang="en-US" sz="3600" b="1" dirty="0" err="1"/>
              <a:t>Zamirleri</a:t>
            </a:r>
            <a:r>
              <a:rPr lang="en-US" sz="3600" b="1" dirty="0"/>
              <a:t> </a:t>
            </a:r>
            <a:endParaRPr lang="en-US" sz="3600" dirty="0"/>
          </a:p>
          <a:p>
            <a:r>
              <a:rPr lang="en-US" sz="3600" dirty="0" err="1"/>
              <a:t>Kişi</a:t>
            </a:r>
            <a:r>
              <a:rPr lang="en-US" sz="3600" dirty="0"/>
              <a:t> </a:t>
            </a:r>
            <a:r>
              <a:rPr lang="en-US" sz="3600" dirty="0" err="1"/>
              <a:t>zamirleri</a:t>
            </a:r>
            <a:r>
              <a:rPr lang="en-US" sz="3600" dirty="0"/>
              <a:t> ben, </a:t>
            </a:r>
            <a:r>
              <a:rPr lang="en-US" sz="3600" dirty="0" err="1"/>
              <a:t>sen</a:t>
            </a:r>
            <a:r>
              <a:rPr lang="en-US" sz="3600" dirty="0"/>
              <a:t>, o; biz, </a:t>
            </a:r>
            <a:r>
              <a:rPr lang="en-US" sz="3600" dirty="0" err="1"/>
              <a:t>siz</a:t>
            </a:r>
            <a:r>
              <a:rPr lang="en-US" sz="3600" dirty="0"/>
              <a:t>, </a:t>
            </a:r>
            <a:r>
              <a:rPr lang="en-US" sz="3600" dirty="0" err="1"/>
              <a:t>anłar</a:t>
            </a:r>
            <a:r>
              <a:rPr lang="en-US" sz="3600" dirty="0"/>
              <a:t>/</a:t>
            </a:r>
            <a:r>
              <a:rPr lang="en-US" sz="3600" dirty="0" err="1"/>
              <a:t>onłar'dır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Tekil</a:t>
            </a:r>
            <a:r>
              <a:rPr lang="en-US" sz="3600" dirty="0"/>
              <a:t> 1. </a:t>
            </a:r>
            <a:r>
              <a:rPr lang="en-US" sz="3600" dirty="0" err="1"/>
              <a:t>ve</a:t>
            </a:r>
            <a:r>
              <a:rPr lang="en-US" sz="3600" dirty="0"/>
              <a:t> 2. </a:t>
            </a:r>
            <a:r>
              <a:rPr lang="en-US" sz="3600" dirty="0" err="1"/>
              <a:t>kişi</a:t>
            </a:r>
            <a:r>
              <a:rPr lang="en-US" sz="3600" dirty="0"/>
              <a:t> </a:t>
            </a:r>
            <a:r>
              <a:rPr lang="en-US" sz="3600" dirty="0" err="1"/>
              <a:t>zamirleri</a:t>
            </a:r>
            <a:r>
              <a:rPr lang="en-US" sz="3600" dirty="0"/>
              <a:t> ben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sen'in</a:t>
            </a:r>
            <a:r>
              <a:rPr lang="en-US" sz="3600" dirty="0"/>
              <a:t> </a:t>
            </a:r>
            <a:r>
              <a:rPr lang="en-US" sz="3600" dirty="0" err="1"/>
              <a:t>yönelme</a:t>
            </a:r>
            <a:r>
              <a:rPr lang="en-US" sz="3600" dirty="0"/>
              <a:t> </a:t>
            </a:r>
            <a:r>
              <a:rPr lang="en-US" sz="3600" dirty="0" err="1"/>
              <a:t>eki</a:t>
            </a:r>
            <a:r>
              <a:rPr lang="en-US" sz="3600" dirty="0"/>
              <a:t> </a:t>
            </a:r>
            <a:r>
              <a:rPr lang="en-US" sz="3600" dirty="0" err="1"/>
              <a:t>almış</a:t>
            </a:r>
            <a:r>
              <a:rPr lang="en-US" sz="3600" dirty="0"/>
              <a:t> </a:t>
            </a:r>
            <a:r>
              <a:rPr lang="en-US" sz="3600" dirty="0" err="1"/>
              <a:t>çekim</a:t>
            </a:r>
            <a:r>
              <a:rPr lang="en-US" sz="3600" dirty="0"/>
              <a:t> </a:t>
            </a:r>
            <a:r>
              <a:rPr lang="en-US" sz="3600" dirty="0" err="1"/>
              <a:t>şekillerinde</a:t>
            </a:r>
            <a:r>
              <a:rPr lang="en-US" sz="3600" dirty="0"/>
              <a:t> </a:t>
            </a:r>
            <a:r>
              <a:rPr lang="en-US" sz="3600" dirty="0" err="1"/>
              <a:t>kök</a:t>
            </a:r>
            <a:r>
              <a:rPr lang="en-US" sz="3600" dirty="0"/>
              <a:t>, </a:t>
            </a:r>
            <a:r>
              <a:rPr lang="en-US" sz="3600" dirty="0" err="1"/>
              <a:t>değişikliğe</a:t>
            </a:r>
            <a:r>
              <a:rPr lang="en-US" sz="3600" dirty="0"/>
              <a:t> </a:t>
            </a:r>
            <a:r>
              <a:rPr lang="en-US" sz="3600" dirty="0" err="1"/>
              <a:t>uğramıştır</a:t>
            </a:r>
            <a:r>
              <a:rPr lang="en-US" sz="3600" dirty="0"/>
              <a:t>. Bu </a:t>
            </a:r>
            <a:r>
              <a:rPr lang="en-US" sz="3600" dirty="0" err="1"/>
              <a:t>değişiklik</a:t>
            </a:r>
            <a:r>
              <a:rPr lang="en-US" sz="3600" dirty="0"/>
              <a:t> </a:t>
            </a:r>
            <a:r>
              <a:rPr lang="en-US" sz="3600" dirty="0" err="1"/>
              <a:t>yüzünden</a:t>
            </a:r>
            <a:r>
              <a:rPr lang="en-US" sz="3600" dirty="0"/>
              <a:t> </a:t>
            </a:r>
            <a:r>
              <a:rPr lang="en-US" sz="3600" dirty="0" err="1"/>
              <a:t>bana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sana</a:t>
            </a:r>
            <a:r>
              <a:rPr lang="en-US" sz="3600" dirty="0"/>
              <a:t> </a:t>
            </a:r>
            <a:r>
              <a:rPr lang="en-US" sz="3600" dirty="0" err="1"/>
              <a:t>Osmanlı</a:t>
            </a:r>
            <a:r>
              <a:rPr lang="en-US" sz="3600" dirty="0"/>
              <a:t> </a:t>
            </a:r>
            <a:r>
              <a:rPr lang="en-US" sz="3600" dirty="0" err="1"/>
              <a:t>Türkçesinde</a:t>
            </a:r>
            <a:r>
              <a:rPr lang="en-US" sz="3600" dirty="0"/>
              <a:t> </a:t>
            </a:r>
            <a:r>
              <a:rPr lang="ar-SA" sz="3600" dirty="0"/>
              <a:t>بكا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err="1"/>
              <a:t>ve</a:t>
            </a:r>
            <a:r>
              <a:rPr lang="en-US" sz="3600" dirty="0"/>
              <a:t> </a:t>
            </a:r>
            <a:r>
              <a:rPr lang="ar-SA" sz="3600" dirty="0"/>
              <a:t>سكا</a:t>
            </a:r>
            <a:r>
              <a:rPr lang="en-US" sz="3600" dirty="0"/>
              <a:t> </a:t>
            </a:r>
            <a:r>
              <a:rPr lang="en-US" sz="3600" dirty="0" err="1"/>
              <a:t>gibi</a:t>
            </a:r>
            <a:r>
              <a:rPr lang="en-US" sz="3600" dirty="0"/>
              <a:t> </a:t>
            </a:r>
            <a:r>
              <a:rPr lang="en-US" sz="3600" dirty="0" err="1" smtClean="0"/>
              <a:t>yazılır</a:t>
            </a:r>
            <a:r>
              <a:rPr lang="en-US" sz="3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9835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Kişi</a:t>
            </a:r>
            <a:r>
              <a:rPr lang="en-US" sz="4800" b="1" dirty="0"/>
              <a:t> </a:t>
            </a:r>
            <a:r>
              <a:rPr lang="en-US" sz="4800" b="1" dirty="0" err="1"/>
              <a:t>Zamirlerinin</a:t>
            </a:r>
            <a:r>
              <a:rPr lang="en-US" sz="4800" b="1" dirty="0"/>
              <a:t> </a:t>
            </a:r>
            <a:r>
              <a:rPr lang="en-US" sz="4800" b="1" dirty="0" err="1"/>
              <a:t>Çekimi</a:t>
            </a:r>
            <a:r>
              <a:rPr lang="en-US" sz="4800" b="1" dirty="0"/>
              <a:t> </a:t>
            </a:r>
            <a:endParaRPr lang="en-US" sz="4800" dirty="0"/>
          </a:p>
          <a:p>
            <a:r>
              <a:rPr lang="ar-SA" sz="4800" dirty="0"/>
              <a:t>بن</a:t>
            </a:r>
            <a:r>
              <a:rPr lang="en-US" sz="4800" dirty="0"/>
              <a:t> = ben</a:t>
            </a:r>
          </a:p>
          <a:p>
            <a:r>
              <a:rPr lang="ar-SA" sz="4800" dirty="0"/>
              <a:t>بنم</a:t>
            </a:r>
            <a:r>
              <a:rPr lang="en-US" sz="4800" dirty="0"/>
              <a:t> = </a:t>
            </a:r>
            <a:r>
              <a:rPr lang="en-US" sz="4800" dirty="0" err="1"/>
              <a:t>benim</a:t>
            </a:r>
            <a:endParaRPr lang="en-US" sz="4800" dirty="0"/>
          </a:p>
          <a:p>
            <a:r>
              <a:rPr lang="ar-SA" sz="4800" dirty="0"/>
              <a:t>بكا</a:t>
            </a:r>
            <a:r>
              <a:rPr lang="en-US" sz="4800" dirty="0"/>
              <a:t> = </a:t>
            </a:r>
            <a:r>
              <a:rPr lang="en-US" sz="4800" dirty="0" err="1"/>
              <a:t>bana</a:t>
            </a:r>
            <a:endParaRPr lang="en-US" sz="4800" dirty="0"/>
          </a:p>
          <a:p>
            <a:r>
              <a:rPr lang="ar-SA" sz="4800" dirty="0"/>
              <a:t>بنى</a:t>
            </a:r>
            <a:r>
              <a:rPr lang="en-US" sz="4800" dirty="0"/>
              <a:t> = </a:t>
            </a:r>
            <a:r>
              <a:rPr lang="en-US" sz="4800" dirty="0" err="1"/>
              <a:t>beni</a:t>
            </a:r>
            <a:endParaRPr lang="en-US" sz="4800" dirty="0"/>
          </a:p>
          <a:p>
            <a:r>
              <a:rPr lang="ar-SA" sz="4800" dirty="0"/>
              <a:t>بنده</a:t>
            </a:r>
            <a:r>
              <a:rPr lang="en-US" sz="4800" dirty="0"/>
              <a:t> = </a:t>
            </a:r>
            <a:r>
              <a:rPr lang="en-US" sz="4800" dirty="0" err="1"/>
              <a:t>bende</a:t>
            </a:r>
            <a:endParaRPr lang="en-US" sz="4800" dirty="0"/>
          </a:p>
          <a:p>
            <a:r>
              <a:rPr lang="ar-SA" sz="4800" dirty="0"/>
              <a:t>بندن</a:t>
            </a:r>
            <a:r>
              <a:rPr lang="en-US" sz="4800" dirty="0"/>
              <a:t> = </a:t>
            </a:r>
            <a:r>
              <a:rPr lang="en-US" sz="4800" dirty="0" err="1"/>
              <a:t>benden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5761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ar-SA" sz="4800" dirty="0"/>
              <a:t>سن</a:t>
            </a:r>
            <a:r>
              <a:rPr lang="en-US" sz="4800" dirty="0"/>
              <a:t> = </a:t>
            </a:r>
            <a:r>
              <a:rPr lang="en-US" sz="4800" dirty="0" err="1"/>
              <a:t>sen</a:t>
            </a:r>
            <a:endParaRPr lang="en-US" sz="4800" dirty="0"/>
          </a:p>
          <a:p>
            <a:r>
              <a:rPr lang="ar-SA" sz="4800" dirty="0"/>
              <a:t>سنك</a:t>
            </a:r>
            <a:r>
              <a:rPr lang="en-US" sz="4800" dirty="0"/>
              <a:t> = </a:t>
            </a:r>
            <a:r>
              <a:rPr lang="en-US" sz="4800" dirty="0" err="1"/>
              <a:t>senin</a:t>
            </a:r>
            <a:endParaRPr lang="en-US" sz="4800" dirty="0"/>
          </a:p>
          <a:p>
            <a:r>
              <a:rPr lang="ar-SA" sz="4800" dirty="0"/>
              <a:t>سكا</a:t>
            </a:r>
            <a:r>
              <a:rPr lang="en-US" sz="4800" dirty="0"/>
              <a:t> = </a:t>
            </a:r>
            <a:r>
              <a:rPr lang="en-US" sz="4800" dirty="0" err="1"/>
              <a:t>sana</a:t>
            </a:r>
            <a:endParaRPr lang="en-US" sz="4800" dirty="0"/>
          </a:p>
          <a:p>
            <a:r>
              <a:rPr lang="ar-SA" sz="4800" dirty="0"/>
              <a:t>ساكه</a:t>
            </a:r>
            <a:r>
              <a:rPr lang="en-US" sz="4800" dirty="0"/>
              <a:t> = </a:t>
            </a:r>
            <a:r>
              <a:rPr lang="en-US" sz="4800" dirty="0" err="1"/>
              <a:t>sana</a:t>
            </a:r>
            <a:endParaRPr lang="en-US" sz="4800" dirty="0"/>
          </a:p>
          <a:p>
            <a:r>
              <a:rPr lang="ar-SA" sz="4800" dirty="0"/>
              <a:t>سنى</a:t>
            </a:r>
            <a:r>
              <a:rPr lang="en-US" sz="4800" dirty="0"/>
              <a:t> = </a:t>
            </a:r>
            <a:r>
              <a:rPr lang="en-US" sz="4800" dirty="0" err="1" smtClean="0"/>
              <a:t>seni</a:t>
            </a:r>
            <a:endParaRPr lang="en-US" sz="4800" dirty="0" smtClean="0"/>
          </a:p>
          <a:p>
            <a:r>
              <a:rPr lang="ar-SA" sz="4800" dirty="0"/>
              <a:t>سنده</a:t>
            </a:r>
            <a:r>
              <a:rPr lang="en-US" sz="4800" dirty="0"/>
              <a:t> = </a:t>
            </a:r>
            <a:r>
              <a:rPr lang="en-US" sz="4800" dirty="0" err="1"/>
              <a:t>sende</a:t>
            </a:r>
            <a:endParaRPr lang="en-US" sz="4800" dirty="0"/>
          </a:p>
          <a:p>
            <a:r>
              <a:rPr lang="ar-SA" sz="4800" dirty="0"/>
              <a:t>سندن</a:t>
            </a:r>
            <a:r>
              <a:rPr lang="en-US" sz="4800" dirty="0"/>
              <a:t> = </a:t>
            </a:r>
            <a:r>
              <a:rPr lang="en-US" sz="4800" dirty="0" err="1"/>
              <a:t>senden</a:t>
            </a:r>
            <a:endParaRPr lang="en-US" sz="4800" dirty="0"/>
          </a:p>
          <a:p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3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5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593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ar-SA" sz="4800" dirty="0"/>
              <a:t>او</a:t>
            </a:r>
            <a:r>
              <a:rPr lang="en-US" sz="4800" dirty="0"/>
              <a:t> = o</a:t>
            </a:r>
          </a:p>
          <a:p>
            <a:r>
              <a:rPr lang="ar-SA" sz="4800" dirty="0"/>
              <a:t>انك</a:t>
            </a:r>
            <a:r>
              <a:rPr lang="en-US" sz="4800" dirty="0"/>
              <a:t> = </a:t>
            </a:r>
            <a:r>
              <a:rPr lang="en-US" sz="4800" dirty="0" err="1"/>
              <a:t>onun</a:t>
            </a:r>
            <a:endParaRPr lang="en-US" sz="4800" dirty="0"/>
          </a:p>
          <a:p>
            <a:r>
              <a:rPr lang="ar-SA" sz="4800" dirty="0"/>
              <a:t>اكا</a:t>
            </a:r>
            <a:r>
              <a:rPr lang="en-US" sz="4800" dirty="0"/>
              <a:t> = </a:t>
            </a:r>
            <a:r>
              <a:rPr lang="en-US" sz="4800" dirty="0" err="1"/>
              <a:t>ona</a:t>
            </a:r>
            <a:endParaRPr lang="en-US" sz="4800" dirty="0"/>
          </a:p>
          <a:p>
            <a:r>
              <a:rPr lang="ar-SA" sz="4800" dirty="0"/>
              <a:t>اوكى</a:t>
            </a:r>
            <a:r>
              <a:rPr lang="en-US" sz="4800" dirty="0"/>
              <a:t> = </a:t>
            </a:r>
            <a:r>
              <a:rPr lang="en-US" sz="4800" dirty="0" err="1"/>
              <a:t>onu</a:t>
            </a:r>
            <a:endParaRPr lang="en-US" sz="4800" dirty="0"/>
          </a:p>
          <a:p>
            <a:r>
              <a:rPr lang="ar-SA" sz="4800" dirty="0"/>
              <a:t>اونده</a:t>
            </a:r>
            <a:r>
              <a:rPr lang="en-US" sz="4800" dirty="0"/>
              <a:t> = </a:t>
            </a:r>
            <a:r>
              <a:rPr lang="en-US" sz="4800" dirty="0" err="1"/>
              <a:t>onda</a:t>
            </a:r>
            <a:endParaRPr lang="en-US" sz="4800" dirty="0"/>
          </a:p>
          <a:p>
            <a:r>
              <a:rPr lang="ar-SA" sz="4800" dirty="0"/>
              <a:t>اوندن</a:t>
            </a:r>
            <a:r>
              <a:rPr lang="en-US" sz="4800" dirty="0"/>
              <a:t> = </a:t>
            </a:r>
            <a:r>
              <a:rPr lang="en-US" sz="4800" dirty="0" err="1"/>
              <a:t>ondan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094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r>
              <a:rPr lang="en-US" sz="4800" b="1" dirty="0" err="1" smtClean="0"/>
              <a:t>Çoğul</a:t>
            </a:r>
            <a:r>
              <a:rPr lang="en-US" sz="4800" dirty="0"/>
              <a:t> </a:t>
            </a:r>
          </a:p>
          <a:p>
            <a:r>
              <a:rPr lang="ar-SA" sz="4800" dirty="0"/>
              <a:t>بز</a:t>
            </a:r>
            <a:r>
              <a:rPr lang="en-US" sz="4800" dirty="0"/>
              <a:t> = biz</a:t>
            </a:r>
          </a:p>
          <a:p>
            <a:r>
              <a:rPr lang="ar-SA" sz="4800" dirty="0"/>
              <a:t>بزم</a:t>
            </a:r>
            <a:r>
              <a:rPr lang="en-US" sz="4800" dirty="0"/>
              <a:t> = </a:t>
            </a:r>
            <a:r>
              <a:rPr lang="en-US" sz="4800" dirty="0" err="1"/>
              <a:t>bizim</a:t>
            </a:r>
            <a:endParaRPr lang="en-US" sz="4800" dirty="0"/>
          </a:p>
          <a:p>
            <a:r>
              <a:rPr lang="ar-SA" sz="4800" dirty="0"/>
              <a:t>بزه</a:t>
            </a:r>
            <a:r>
              <a:rPr lang="en-US" sz="4800" dirty="0"/>
              <a:t> = </a:t>
            </a:r>
            <a:r>
              <a:rPr lang="en-US" sz="4800" dirty="0" err="1"/>
              <a:t>bize</a:t>
            </a:r>
            <a:endParaRPr lang="en-US" sz="4800" dirty="0"/>
          </a:p>
          <a:p>
            <a:r>
              <a:rPr lang="ar-SA" sz="4800" dirty="0"/>
              <a:t>بزى</a:t>
            </a:r>
            <a:r>
              <a:rPr lang="en-US" sz="4800" dirty="0"/>
              <a:t> = </a:t>
            </a:r>
            <a:r>
              <a:rPr lang="en-US" sz="4800" dirty="0" err="1"/>
              <a:t>bizi</a:t>
            </a:r>
            <a:endParaRPr lang="en-US" sz="4800" dirty="0"/>
          </a:p>
          <a:p>
            <a:r>
              <a:rPr lang="ar-SA" sz="4800" dirty="0"/>
              <a:t>بزده</a:t>
            </a:r>
            <a:r>
              <a:rPr lang="en-US" sz="4800" dirty="0"/>
              <a:t> = </a:t>
            </a:r>
            <a:r>
              <a:rPr lang="en-US" sz="4800" dirty="0" err="1"/>
              <a:t>bizde</a:t>
            </a:r>
            <a:endParaRPr lang="en-US" sz="4800" dirty="0"/>
          </a:p>
          <a:p>
            <a:r>
              <a:rPr lang="ar-SA" sz="4800" dirty="0"/>
              <a:t>بزدن</a:t>
            </a:r>
            <a:r>
              <a:rPr lang="en-US" sz="4800" dirty="0"/>
              <a:t> = </a:t>
            </a:r>
            <a:r>
              <a:rPr lang="en-US" sz="4800" dirty="0" err="1"/>
              <a:t>bizden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1286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r>
              <a:rPr lang="ar-SA" sz="4800" dirty="0"/>
              <a:t>سز</a:t>
            </a:r>
            <a:r>
              <a:rPr lang="en-US" sz="4800" dirty="0"/>
              <a:t> = </a:t>
            </a:r>
            <a:r>
              <a:rPr lang="en-US" sz="4800" dirty="0" err="1"/>
              <a:t>siz</a:t>
            </a:r>
            <a:endParaRPr lang="en-US" sz="4800" dirty="0"/>
          </a:p>
          <a:p>
            <a:r>
              <a:rPr lang="ar-SA" sz="4800" dirty="0"/>
              <a:t>سزك</a:t>
            </a:r>
            <a:r>
              <a:rPr lang="en-US" sz="4800" dirty="0"/>
              <a:t> = </a:t>
            </a:r>
            <a:r>
              <a:rPr lang="en-US" sz="4800" dirty="0" err="1"/>
              <a:t>sizin</a:t>
            </a:r>
            <a:endParaRPr lang="en-US" sz="4800" dirty="0"/>
          </a:p>
          <a:p>
            <a:r>
              <a:rPr lang="ar-SA" sz="4800" dirty="0"/>
              <a:t>سزه</a:t>
            </a:r>
            <a:r>
              <a:rPr lang="en-US" sz="4800" dirty="0"/>
              <a:t> = size</a:t>
            </a:r>
          </a:p>
          <a:p>
            <a:r>
              <a:rPr lang="ar-SA" sz="4800" dirty="0"/>
              <a:t>سزى</a:t>
            </a:r>
            <a:r>
              <a:rPr lang="en-US" sz="4800" dirty="0"/>
              <a:t> = </a:t>
            </a:r>
            <a:r>
              <a:rPr lang="en-US" sz="4800" dirty="0" err="1"/>
              <a:t>sizi</a:t>
            </a:r>
            <a:endParaRPr lang="en-US" sz="4800" dirty="0"/>
          </a:p>
          <a:p>
            <a:r>
              <a:rPr lang="ar-SA" sz="4800" dirty="0"/>
              <a:t>سزده</a:t>
            </a:r>
            <a:r>
              <a:rPr lang="en-US" sz="4800" dirty="0"/>
              <a:t> = </a:t>
            </a:r>
            <a:r>
              <a:rPr lang="en-US" sz="4800" dirty="0" err="1"/>
              <a:t>sizde</a:t>
            </a:r>
            <a:endParaRPr lang="en-US" sz="4800" dirty="0"/>
          </a:p>
          <a:p>
            <a:r>
              <a:rPr lang="ar-SA" sz="4800" dirty="0"/>
              <a:t>سزدن</a:t>
            </a:r>
            <a:r>
              <a:rPr lang="en-US" sz="4800" dirty="0"/>
              <a:t> = </a:t>
            </a:r>
            <a:r>
              <a:rPr lang="en-US" sz="4800" dirty="0" err="1"/>
              <a:t>sizden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4706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ar-SA" sz="4800" dirty="0"/>
              <a:t>اونلر</a:t>
            </a:r>
            <a:r>
              <a:rPr lang="en-US" sz="4800" dirty="0"/>
              <a:t> = </a:t>
            </a:r>
            <a:r>
              <a:rPr lang="en-US" sz="4800" dirty="0" err="1"/>
              <a:t>onlar</a:t>
            </a:r>
            <a:endParaRPr lang="en-US" sz="4800" dirty="0"/>
          </a:p>
          <a:p>
            <a:r>
              <a:rPr lang="ar-SA" sz="4800" dirty="0"/>
              <a:t>انلرك</a:t>
            </a:r>
            <a:r>
              <a:rPr lang="en-US" sz="4800" dirty="0"/>
              <a:t> = </a:t>
            </a:r>
            <a:r>
              <a:rPr lang="en-US" sz="4800" dirty="0" err="1"/>
              <a:t>onların</a:t>
            </a:r>
            <a:endParaRPr lang="en-US" sz="4800" dirty="0"/>
          </a:p>
          <a:p>
            <a:r>
              <a:rPr lang="ar-SA" sz="4800" dirty="0"/>
              <a:t>انلره</a:t>
            </a:r>
            <a:r>
              <a:rPr lang="en-US" sz="4800" dirty="0"/>
              <a:t> = </a:t>
            </a:r>
            <a:r>
              <a:rPr lang="en-US" sz="4800" dirty="0" err="1"/>
              <a:t>onlara</a:t>
            </a:r>
            <a:endParaRPr lang="en-US" sz="4800" dirty="0"/>
          </a:p>
          <a:p>
            <a:r>
              <a:rPr lang="ar-SA" sz="4800" dirty="0"/>
              <a:t>انلرى</a:t>
            </a:r>
            <a:r>
              <a:rPr lang="en-US" sz="4800" dirty="0"/>
              <a:t> = </a:t>
            </a:r>
            <a:r>
              <a:rPr lang="en-US" sz="4800" dirty="0" err="1"/>
              <a:t>onları</a:t>
            </a:r>
            <a:endParaRPr lang="en-US" sz="4800" dirty="0"/>
          </a:p>
          <a:p>
            <a:r>
              <a:rPr lang="ar-SA" sz="4800" dirty="0"/>
              <a:t>انلرده</a:t>
            </a:r>
            <a:r>
              <a:rPr lang="en-US" sz="4800" dirty="0"/>
              <a:t> = </a:t>
            </a:r>
            <a:r>
              <a:rPr lang="en-US" sz="4800" dirty="0" err="1"/>
              <a:t>onlarda</a:t>
            </a:r>
            <a:endParaRPr lang="en-US" sz="4800" dirty="0"/>
          </a:p>
          <a:p>
            <a:r>
              <a:rPr lang="ar-SA" sz="4800" dirty="0"/>
              <a:t>انلردن</a:t>
            </a:r>
            <a:r>
              <a:rPr lang="en-US" sz="4800" dirty="0"/>
              <a:t> = </a:t>
            </a:r>
            <a:r>
              <a:rPr lang="en-US" sz="4800" dirty="0" err="1"/>
              <a:t>onlardan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6326591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</TotalTime>
  <Words>95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</dc:creator>
  <cp:lastModifiedBy>DR.Ahmed Saker</cp:lastModifiedBy>
  <cp:revision>29</cp:revision>
  <dcterms:created xsi:type="dcterms:W3CDTF">2006-08-16T00:00:00Z</dcterms:created>
  <dcterms:modified xsi:type="dcterms:W3CDTF">2020-10-08T14:35:35Z</dcterms:modified>
</cp:coreProperties>
</file>