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70" autoAdjust="0"/>
  </p:normalViewPr>
  <p:slideViewPr>
    <p:cSldViewPr>
      <p:cViewPr varScale="1">
        <p:scale>
          <a:sx n="50" d="100"/>
          <a:sy n="50" d="100"/>
        </p:scale>
        <p:origin x="-15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1117-0E71-42B7-A201-FAAA59807ED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99FA4-1890-47D4-A520-815F00043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8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182D-C834-47C9-AD49-0B941364277C}" type="datetime1">
              <a:rPr lang="en-US" smtClean="0"/>
              <a:t>10/8/2020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A43E-3BBA-4A01-8BC1-3C6ADF9BA832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0165-ABDE-472E-A5E5-87A667FDA370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3040-BC71-4EA8-80B6-DC84A9080857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B7D4B-68C5-4929-861E-95F6F0B9AF54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2F7-E72D-48F0-9F12-4175C024B503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4284-6DD0-42D1-AF57-337D889B3580}" type="datetime1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264D-5E67-47C0-B250-FDF5E4712C72}" type="datetime1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21DC-0061-4F0A-890B-C8EF91EAB269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2828-DE42-4FF6-8FF7-CCE2EEBA6096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C0BA-286B-40EF-93AE-EC3F52651DDD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B8469C7-D54F-41B9-8586-F2EA1D92306C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kbilgi.com/yazi/ozlu-sozler-anlamli-derin-ogretici-ozlu-guzel-sozler/" TargetMode="External"/><Relationship Id="rId2" Type="http://schemas.openxmlformats.org/officeDocument/2006/relationships/hyperlink" Target="https://www.cokbilgi.com/tag/Bilgili-Sozl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tasozleri.cokbilgi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itap.cokbilgi.com/" TargetMode="External"/><Relationship Id="rId2" Type="http://schemas.openxmlformats.org/officeDocument/2006/relationships/hyperlink" Target="https://atasozleri.cokbilgi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kbilgi.com/yazi/deneme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229600" cy="5715000"/>
          </a:xfrm>
        </p:spPr>
        <p:txBody>
          <a:bodyPr/>
          <a:lstStyle/>
          <a:p>
            <a:r>
              <a:rPr lang="en-US" sz="4800" b="1" dirty="0"/>
              <a:t> </a:t>
            </a:r>
            <a:r>
              <a:rPr lang="en-US" sz="4800" b="1" dirty="0" err="1"/>
              <a:t>Atas</a:t>
            </a:r>
            <a:r>
              <a:rPr lang="tr-TR" sz="4800" b="1" dirty="0"/>
              <a:t>öz ve Deyimler Dersi</a:t>
            </a:r>
          </a:p>
          <a:p>
            <a:endParaRPr lang="tr-TR" sz="4800" b="1" dirty="0"/>
          </a:p>
          <a:p>
            <a:r>
              <a:rPr lang="tr-TR" sz="4800" b="1" dirty="0"/>
              <a:t>    İkinci Sınıf</a:t>
            </a:r>
            <a:endParaRPr lang="en-US" sz="4800" b="1" dirty="0"/>
          </a:p>
          <a:p>
            <a:r>
              <a:rPr lang="en-US" sz="4800" b="1" dirty="0" smtClean="0"/>
              <a:t>(</a:t>
            </a:r>
            <a:r>
              <a:rPr lang="tr-TR" sz="4800" b="1" dirty="0" smtClean="0"/>
              <a:t>İkinci</a:t>
            </a:r>
            <a:r>
              <a:rPr lang="en-US" sz="4800" b="1" dirty="0" smtClean="0"/>
              <a:t> </a:t>
            </a:r>
            <a:r>
              <a:rPr lang="en-US" sz="4800" b="1" dirty="0" err="1"/>
              <a:t>Ders</a:t>
            </a:r>
            <a:r>
              <a:rPr lang="en-US" sz="4800" b="1" dirty="0"/>
              <a:t>)</a:t>
            </a:r>
          </a:p>
          <a:p>
            <a:pPr algn="r"/>
            <a:r>
              <a:rPr lang="en-US" sz="4800" b="1" dirty="0" err="1"/>
              <a:t>Ders</a:t>
            </a:r>
            <a:r>
              <a:rPr lang="en-US" sz="4800" b="1" dirty="0"/>
              <a:t> </a:t>
            </a:r>
            <a:r>
              <a:rPr lang="en-US" sz="4800" b="1" dirty="0" err="1"/>
              <a:t>Hocas</a:t>
            </a:r>
            <a:r>
              <a:rPr lang="tr-TR" sz="4800" b="1" dirty="0"/>
              <a:t>ı</a:t>
            </a:r>
          </a:p>
          <a:p>
            <a:pPr algn="r"/>
            <a:r>
              <a:rPr lang="tr-TR" sz="4800" b="1" dirty="0"/>
              <a:t>Sinan Dlşad Tahsin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438400" cy="47307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8197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İnsanlarda</a:t>
            </a:r>
            <a:r>
              <a:rPr lang="en-US" sz="4800" dirty="0"/>
              <a:t> </a:t>
            </a:r>
            <a:r>
              <a:rPr lang="en-US" sz="4800" dirty="0" err="1"/>
              <a:t>bulunan</a:t>
            </a:r>
            <a:r>
              <a:rPr lang="en-US" sz="4800" dirty="0"/>
              <a:t> </a:t>
            </a:r>
            <a:r>
              <a:rPr lang="en-US" sz="4800" dirty="0" err="1"/>
              <a:t>sevgi</a:t>
            </a:r>
            <a:r>
              <a:rPr lang="en-US" sz="4800" dirty="0"/>
              <a:t>, </a:t>
            </a:r>
            <a:r>
              <a:rPr lang="en-US" sz="4800" dirty="0" err="1"/>
              <a:t>kıskançlık</a:t>
            </a:r>
            <a:r>
              <a:rPr lang="en-US" sz="4800" dirty="0"/>
              <a:t>, </a:t>
            </a:r>
            <a:r>
              <a:rPr lang="en-US" sz="4800" dirty="0" err="1"/>
              <a:t>bencillik</a:t>
            </a:r>
            <a:r>
              <a:rPr lang="en-US" sz="4800" dirty="0"/>
              <a:t>, </a:t>
            </a:r>
            <a:r>
              <a:rPr lang="en-US" sz="4800" dirty="0" err="1"/>
              <a:t>dostluk</a:t>
            </a:r>
            <a:r>
              <a:rPr lang="en-US" sz="4800" dirty="0"/>
              <a:t>, </a:t>
            </a:r>
            <a:r>
              <a:rPr lang="en-US" sz="4800" dirty="0" err="1"/>
              <a:t>düşmanlık</a:t>
            </a:r>
            <a:r>
              <a:rPr lang="en-US" sz="4800" dirty="0"/>
              <a:t> </a:t>
            </a:r>
            <a:r>
              <a:rPr lang="en-US" sz="4800" dirty="0" err="1"/>
              <a:t>gibi</a:t>
            </a:r>
            <a:r>
              <a:rPr lang="en-US" sz="4800" dirty="0"/>
              <a:t> </a:t>
            </a:r>
            <a:r>
              <a:rPr lang="en-US" sz="4800" dirty="0" err="1"/>
              <a:t>duygular</a:t>
            </a:r>
            <a:r>
              <a:rPr lang="en-US" sz="4800" dirty="0"/>
              <a:t> </a:t>
            </a:r>
            <a:r>
              <a:rPr lang="en-US" sz="4800" dirty="0" err="1"/>
              <a:t>evrenseldir</a:t>
            </a:r>
            <a:r>
              <a:rPr lang="en-US" sz="4800" dirty="0"/>
              <a:t>. Bu </a:t>
            </a:r>
            <a:r>
              <a:rPr lang="en-US" sz="4800" dirty="0" err="1"/>
              <a:t>nedenle</a:t>
            </a:r>
            <a:r>
              <a:rPr lang="en-US" sz="4800" dirty="0"/>
              <a:t> </a:t>
            </a:r>
            <a:r>
              <a:rPr lang="en-US" sz="4800" dirty="0" err="1"/>
              <a:t>bu</a:t>
            </a:r>
            <a:r>
              <a:rPr lang="en-US" sz="4800" dirty="0"/>
              <a:t> </a:t>
            </a:r>
            <a:r>
              <a:rPr lang="en-US" sz="4800" dirty="0" err="1"/>
              <a:t>duyguları</a:t>
            </a:r>
            <a:r>
              <a:rPr lang="en-US" sz="4800" dirty="0"/>
              <a:t> </a:t>
            </a:r>
            <a:r>
              <a:rPr lang="en-US" sz="4800" dirty="0" err="1"/>
              <a:t>yansıtan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 de </a:t>
            </a:r>
            <a:r>
              <a:rPr lang="en-US" sz="4800" dirty="0" err="1"/>
              <a:t>evrensel</a:t>
            </a:r>
            <a:r>
              <a:rPr lang="en-US" sz="4800" dirty="0"/>
              <a:t> </a:t>
            </a:r>
            <a:r>
              <a:rPr lang="en-US" sz="4800" dirty="0" err="1"/>
              <a:t>olarak</a:t>
            </a:r>
            <a:r>
              <a:rPr lang="en-US" sz="4800" dirty="0"/>
              <a:t> </a:t>
            </a:r>
            <a:r>
              <a:rPr lang="en-US" sz="4800" dirty="0" err="1"/>
              <a:t>kabul</a:t>
            </a:r>
            <a:r>
              <a:rPr lang="en-US" sz="4800" dirty="0"/>
              <a:t> </a:t>
            </a:r>
            <a:r>
              <a:rPr lang="en-US" sz="4800" dirty="0" err="1"/>
              <a:t>edilmektedir</a:t>
            </a:r>
            <a:r>
              <a:rPr lang="en-US" sz="4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77000"/>
            <a:ext cx="2362200" cy="381000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10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5879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 err="1"/>
              <a:t>Dünyada</a:t>
            </a:r>
            <a:r>
              <a:rPr lang="en-US" sz="4800" dirty="0"/>
              <a:t> </a:t>
            </a:r>
            <a:r>
              <a:rPr lang="en-US" sz="4800" dirty="0" err="1"/>
              <a:t>pek</a:t>
            </a:r>
            <a:r>
              <a:rPr lang="en-US" sz="4800" dirty="0"/>
              <a:t> </a:t>
            </a:r>
            <a:r>
              <a:rPr lang="en-US" sz="4800" dirty="0" err="1"/>
              <a:t>çok</a:t>
            </a:r>
            <a:r>
              <a:rPr lang="en-US" sz="4800" dirty="0"/>
              <a:t> </a:t>
            </a:r>
            <a:r>
              <a:rPr lang="en-US" sz="4800" dirty="0" err="1"/>
              <a:t>ulusun</a:t>
            </a:r>
            <a:r>
              <a:rPr lang="en-US" sz="4800" dirty="0"/>
              <a:t> </a:t>
            </a:r>
            <a:r>
              <a:rPr lang="en-US" sz="4800" dirty="0" err="1"/>
              <a:t>kullandığı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 </a:t>
            </a:r>
            <a:r>
              <a:rPr lang="en-US" sz="4800" dirty="0" err="1"/>
              <a:t>karşılaştırıldığında</a:t>
            </a:r>
            <a:r>
              <a:rPr lang="en-US" sz="4800" dirty="0"/>
              <a:t>, </a:t>
            </a:r>
            <a:r>
              <a:rPr lang="en-US" sz="4800" dirty="0" err="1"/>
              <a:t>bu</a:t>
            </a:r>
            <a:r>
              <a:rPr lang="en-US" sz="4800" dirty="0"/>
              <a:t> </a:t>
            </a:r>
            <a:r>
              <a:rPr lang="en-US" sz="4800" dirty="0" err="1"/>
              <a:t>atasözlerinin</a:t>
            </a:r>
            <a:r>
              <a:rPr lang="en-US" sz="4800" dirty="0"/>
              <a:t> </a:t>
            </a:r>
            <a:r>
              <a:rPr lang="en-US" sz="4800" dirty="0" err="1"/>
              <a:t>pek</a:t>
            </a:r>
            <a:r>
              <a:rPr lang="en-US" sz="4800" dirty="0"/>
              <a:t> </a:t>
            </a:r>
            <a:r>
              <a:rPr lang="en-US" sz="4800" dirty="0" err="1"/>
              <a:t>çoğunun</a:t>
            </a:r>
            <a:r>
              <a:rPr lang="en-US" sz="4800" dirty="0"/>
              <a:t> </a:t>
            </a:r>
            <a:r>
              <a:rPr lang="en-US" sz="4800" dirty="0" err="1"/>
              <a:t>aynı</a:t>
            </a:r>
            <a:r>
              <a:rPr lang="en-US" sz="4800" dirty="0"/>
              <a:t> </a:t>
            </a:r>
            <a:r>
              <a:rPr lang="en-US" sz="4800" dirty="0" err="1"/>
              <a:t>ya</a:t>
            </a:r>
            <a:r>
              <a:rPr lang="en-US" sz="4800" dirty="0"/>
              <a:t> da </a:t>
            </a:r>
            <a:r>
              <a:rPr lang="en-US" sz="4800" dirty="0" err="1"/>
              <a:t>benzer</a:t>
            </a:r>
            <a:r>
              <a:rPr lang="en-US" sz="4800" dirty="0"/>
              <a:t> </a:t>
            </a:r>
            <a:r>
              <a:rPr lang="en-US" sz="4800" dirty="0" err="1"/>
              <a:t>olduğu</a:t>
            </a:r>
            <a:r>
              <a:rPr lang="en-US" sz="4800" dirty="0"/>
              <a:t> </a:t>
            </a:r>
            <a:r>
              <a:rPr lang="en-US" sz="4800" dirty="0" err="1"/>
              <a:t>görülmüştür</a:t>
            </a:r>
            <a:r>
              <a:rPr lang="en-US" sz="4800" dirty="0"/>
              <a:t>. </a:t>
            </a:r>
            <a:r>
              <a:rPr lang="en-US" sz="4800" dirty="0" err="1"/>
              <a:t>Atasözleri</a:t>
            </a:r>
            <a:r>
              <a:rPr lang="en-US" sz="4800" dirty="0"/>
              <a:t> </a:t>
            </a:r>
            <a:r>
              <a:rPr lang="en-US" sz="4800" dirty="0" err="1"/>
              <a:t>evrensel</a:t>
            </a:r>
            <a:r>
              <a:rPr lang="en-US" sz="4800" dirty="0"/>
              <a:t> </a:t>
            </a:r>
            <a:r>
              <a:rPr lang="en-US" sz="4800" dirty="0" err="1"/>
              <a:t>değerler</a:t>
            </a:r>
            <a:r>
              <a:rPr lang="en-US" sz="4800" dirty="0"/>
              <a:t> </a:t>
            </a:r>
            <a:r>
              <a:rPr lang="en-US" sz="4800" dirty="0" err="1"/>
              <a:t>yanında</a:t>
            </a:r>
            <a:r>
              <a:rPr lang="en-US" sz="4800" dirty="0"/>
              <a:t> </a:t>
            </a: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ulusa</a:t>
            </a:r>
            <a:r>
              <a:rPr lang="en-US" sz="4800" dirty="0"/>
              <a:t> </a:t>
            </a:r>
            <a:r>
              <a:rPr lang="en-US" sz="4800" dirty="0" err="1"/>
              <a:t>özgü</a:t>
            </a:r>
            <a:r>
              <a:rPr lang="en-US" sz="4800" dirty="0"/>
              <a:t> </a:t>
            </a:r>
            <a:r>
              <a:rPr lang="en-US" sz="4800" dirty="0" err="1"/>
              <a:t>kültürel</a:t>
            </a:r>
            <a:r>
              <a:rPr lang="en-US" sz="4800" dirty="0"/>
              <a:t> </a:t>
            </a:r>
            <a:r>
              <a:rPr lang="en-US" sz="4800" dirty="0" err="1"/>
              <a:t>değerleri</a:t>
            </a:r>
            <a:r>
              <a:rPr lang="en-US" sz="4800" dirty="0"/>
              <a:t> de </a:t>
            </a:r>
            <a:r>
              <a:rPr lang="en-US" sz="4800" dirty="0" err="1"/>
              <a:t>yansıtır</a:t>
            </a:r>
            <a:r>
              <a:rPr lang="en-US" sz="4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11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2002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Örneğin</a:t>
            </a:r>
            <a:r>
              <a:rPr lang="en-US" sz="4800" dirty="0"/>
              <a:t> "</a:t>
            </a:r>
            <a:r>
              <a:rPr lang="en-US" sz="4800" i="1" dirty="0" err="1"/>
              <a:t>Gözden</a:t>
            </a:r>
            <a:r>
              <a:rPr lang="en-US" sz="4800" i="1" dirty="0"/>
              <a:t> </a:t>
            </a:r>
            <a:r>
              <a:rPr lang="en-US" sz="4800" i="1" dirty="0" err="1"/>
              <a:t>ırak</a:t>
            </a:r>
            <a:r>
              <a:rPr lang="en-US" sz="4800" i="1" dirty="0"/>
              <a:t> </a:t>
            </a:r>
            <a:r>
              <a:rPr lang="en-US" sz="4800" i="1" dirty="0" err="1"/>
              <a:t>olan</a:t>
            </a:r>
            <a:r>
              <a:rPr lang="en-US" sz="4800" i="1" dirty="0"/>
              <a:t>, </a:t>
            </a:r>
            <a:r>
              <a:rPr lang="en-US" sz="4800" i="1" dirty="0" err="1"/>
              <a:t>gönülden</a:t>
            </a:r>
            <a:r>
              <a:rPr lang="en-US" sz="4800" i="1" dirty="0"/>
              <a:t> </a:t>
            </a:r>
            <a:r>
              <a:rPr lang="en-US" sz="4800" i="1" dirty="0" err="1"/>
              <a:t>ırak</a:t>
            </a:r>
            <a:r>
              <a:rPr lang="en-US" sz="4800" i="1" dirty="0"/>
              <a:t> </a:t>
            </a:r>
            <a:r>
              <a:rPr lang="en-US" sz="4800" i="1" dirty="0" err="1"/>
              <a:t>olur</a:t>
            </a:r>
            <a:r>
              <a:rPr lang="en-US" sz="4800" dirty="0"/>
              <a:t>.", "</a:t>
            </a:r>
            <a:r>
              <a:rPr lang="en-US" sz="4800" i="1" dirty="0" err="1"/>
              <a:t>Dağ</a:t>
            </a:r>
            <a:r>
              <a:rPr lang="en-US" sz="4800" i="1" dirty="0"/>
              <a:t> </a:t>
            </a:r>
            <a:r>
              <a:rPr lang="en-US" sz="4800" i="1" dirty="0" err="1"/>
              <a:t>dağa</a:t>
            </a:r>
            <a:r>
              <a:rPr lang="en-US" sz="4800" i="1" dirty="0"/>
              <a:t> </a:t>
            </a:r>
            <a:r>
              <a:rPr lang="en-US" sz="4800" i="1" dirty="0" err="1"/>
              <a:t>kavuşmaz</a:t>
            </a:r>
            <a:r>
              <a:rPr lang="en-US" sz="4800" i="1" dirty="0"/>
              <a:t>, </a:t>
            </a:r>
            <a:r>
              <a:rPr lang="en-US" sz="4800" i="1" dirty="0" err="1"/>
              <a:t>insan</a:t>
            </a:r>
            <a:r>
              <a:rPr lang="en-US" sz="4800" i="1" dirty="0"/>
              <a:t> </a:t>
            </a:r>
            <a:r>
              <a:rPr lang="en-US" sz="4800" i="1" dirty="0" err="1"/>
              <a:t>insana</a:t>
            </a:r>
            <a:r>
              <a:rPr lang="en-US" sz="4800" i="1" dirty="0"/>
              <a:t> </a:t>
            </a:r>
            <a:r>
              <a:rPr lang="en-US" sz="4800" i="1" dirty="0" err="1"/>
              <a:t>kavuşur</a:t>
            </a:r>
            <a:r>
              <a:rPr lang="en-US" sz="4800" i="1" dirty="0"/>
              <a:t>.</a:t>
            </a:r>
            <a:r>
              <a:rPr lang="en-US" sz="4800" dirty="0"/>
              <a:t>", "</a:t>
            </a:r>
            <a:r>
              <a:rPr lang="en-US" sz="4800" i="1" dirty="0" err="1"/>
              <a:t>Vakit</a:t>
            </a:r>
            <a:r>
              <a:rPr lang="en-US" sz="4800" i="1" dirty="0"/>
              <a:t> </a:t>
            </a:r>
            <a:r>
              <a:rPr lang="en-US" sz="4800" i="1" dirty="0" err="1"/>
              <a:t>nakittir</a:t>
            </a:r>
            <a:r>
              <a:rPr lang="en-US" sz="4800" i="1" dirty="0"/>
              <a:t>.</a:t>
            </a:r>
            <a:r>
              <a:rPr lang="en-US" sz="4800" dirty="0"/>
              <a:t>" </a:t>
            </a:r>
            <a:r>
              <a:rPr lang="en-US" sz="4800" dirty="0" err="1"/>
              <a:t>gibi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 </a:t>
            </a:r>
            <a:r>
              <a:rPr lang="en-US" sz="4800" dirty="0" err="1"/>
              <a:t>evrenseldir</a:t>
            </a:r>
            <a:r>
              <a:rPr lang="en-US" sz="4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135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12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20479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err="1"/>
              <a:t>Bunlara</a:t>
            </a:r>
            <a:r>
              <a:rPr lang="en-US" sz="4800" dirty="0"/>
              <a:t> </a:t>
            </a:r>
            <a:r>
              <a:rPr lang="en-US" sz="4800" dirty="0" err="1"/>
              <a:t>benzer</a:t>
            </a:r>
            <a:r>
              <a:rPr lang="en-US" sz="4800" dirty="0"/>
              <a:t> </a:t>
            </a:r>
            <a:r>
              <a:rPr lang="en-US" sz="4800" dirty="0" err="1"/>
              <a:t>atasözlerini</a:t>
            </a:r>
            <a:r>
              <a:rPr lang="en-US" sz="4800" dirty="0"/>
              <a:t> </a:t>
            </a:r>
            <a:r>
              <a:rPr lang="en-US" sz="4800" dirty="0" err="1"/>
              <a:t>bütün</a:t>
            </a:r>
            <a:r>
              <a:rPr lang="en-US" sz="4800" dirty="0"/>
              <a:t> </a:t>
            </a:r>
            <a:r>
              <a:rPr lang="en-US" sz="4800" dirty="0" err="1"/>
              <a:t>dilerde</a:t>
            </a:r>
            <a:r>
              <a:rPr lang="en-US" sz="4800" dirty="0"/>
              <a:t> </a:t>
            </a:r>
            <a:r>
              <a:rPr lang="en-US" sz="4800" dirty="0" err="1"/>
              <a:t>bulmak</a:t>
            </a:r>
            <a:r>
              <a:rPr lang="en-US" sz="4800" dirty="0"/>
              <a:t> </a:t>
            </a:r>
            <a:r>
              <a:rPr lang="en-US" sz="4800" dirty="0" err="1"/>
              <a:t>mümkündür</a:t>
            </a:r>
            <a:r>
              <a:rPr lang="en-US" sz="4800" dirty="0"/>
              <a:t>. "</a:t>
            </a:r>
            <a:r>
              <a:rPr lang="en-US" sz="4800" i="1" dirty="0" err="1"/>
              <a:t>Osmanlı</a:t>
            </a:r>
            <a:r>
              <a:rPr lang="en-US" sz="4800" i="1" dirty="0"/>
              <a:t>, </a:t>
            </a:r>
            <a:r>
              <a:rPr lang="en-US" sz="4800" i="1" dirty="0" err="1"/>
              <a:t>tavşanı</a:t>
            </a:r>
            <a:r>
              <a:rPr lang="en-US" sz="4800" i="1" dirty="0"/>
              <a:t> </a:t>
            </a:r>
            <a:r>
              <a:rPr lang="en-US" sz="4800" i="1" dirty="0" err="1"/>
              <a:t>araba</a:t>
            </a:r>
            <a:r>
              <a:rPr lang="en-US" sz="4800" i="1" dirty="0"/>
              <a:t> </a:t>
            </a:r>
            <a:r>
              <a:rPr lang="en-US" sz="4800" i="1" dirty="0" err="1"/>
              <a:t>ile</a:t>
            </a:r>
            <a:r>
              <a:rPr lang="en-US" sz="4800" i="1" dirty="0"/>
              <a:t> </a:t>
            </a:r>
            <a:r>
              <a:rPr lang="en-US" sz="4800" i="1" dirty="0" err="1"/>
              <a:t>avlar</a:t>
            </a:r>
            <a:r>
              <a:rPr lang="en-US" sz="4800" i="1" dirty="0"/>
              <a:t>.</a:t>
            </a:r>
            <a:r>
              <a:rPr lang="en-US" sz="4800" dirty="0"/>
              <a:t>", "</a:t>
            </a:r>
            <a:r>
              <a:rPr lang="en-US" sz="4800" i="1" dirty="0" err="1"/>
              <a:t>Türk'ün</a:t>
            </a:r>
            <a:r>
              <a:rPr lang="en-US" sz="4800" i="1" dirty="0"/>
              <a:t> </a:t>
            </a:r>
            <a:r>
              <a:rPr lang="en-US" sz="4800" i="1" dirty="0" err="1"/>
              <a:t>aklı</a:t>
            </a:r>
            <a:r>
              <a:rPr lang="en-US" sz="4800" i="1" dirty="0"/>
              <a:t> </a:t>
            </a:r>
            <a:r>
              <a:rPr lang="en-US" sz="4800" i="1" dirty="0" err="1"/>
              <a:t>aldadır</a:t>
            </a:r>
            <a:r>
              <a:rPr lang="en-US" sz="4800" i="1" dirty="0"/>
              <a:t>.</a:t>
            </a:r>
            <a:r>
              <a:rPr lang="en-US" sz="4800" dirty="0"/>
              <a:t>" </a:t>
            </a:r>
            <a:r>
              <a:rPr lang="en-US" sz="4800" dirty="0" err="1"/>
              <a:t>gibi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 </a:t>
            </a:r>
            <a:r>
              <a:rPr lang="en-US" sz="4800" dirty="0" err="1"/>
              <a:t>ise</a:t>
            </a:r>
            <a:r>
              <a:rPr lang="en-US" sz="4800" dirty="0"/>
              <a:t> </a:t>
            </a:r>
            <a:r>
              <a:rPr lang="en-US" sz="4800" dirty="0" err="1"/>
              <a:t>ulusaldır</a:t>
            </a:r>
            <a:r>
              <a:rPr lang="en-US" sz="4800" dirty="0"/>
              <a:t>. </a:t>
            </a:r>
            <a:r>
              <a:rPr lang="en-US" sz="4800" dirty="0" err="1"/>
              <a:t>Bunlara</a:t>
            </a:r>
            <a:r>
              <a:rPr lang="en-US" sz="4800" dirty="0"/>
              <a:t> </a:t>
            </a:r>
            <a:r>
              <a:rPr lang="en-US" sz="4800" dirty="0" err="1"/>
              <a:t>benzeyen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 </a:t>
            </a: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ulusun</a:t>
            </a:r>
            <a:r>
              <a:rPr lang="en-US" sz="4800" dirty="0"/>
              <a:t> </a:t>
            </a:r>
            <a:r>
              <a:rPr lang="en-US" sz="4800" dirty="0" err="1"/>
              <a:t>kültürünü</a:t>
            </a:r>
            <a:r>
              <a:rPr lang="en-US" sz="4800" dirty="0"/>
              <a:t> </a:t>
            </a:r>
            <a:r>
              <a:rPr lang="en-US" sz="4800" dirty="0" err="1"/>
              <a:t>yansıtır</a:t>
            </a:r>
            <a:r>
              <a:rPr lang="en-US" sz="48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13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1788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sz="4800" dirty="0"/>
              <a:t>Değerli öğrencileer bu şekilde </a:t>
            </a:r>
            <a:r>
              <a:rPr lang="en-US" sz="4800" dirty="0" err="1" smtClean="0"/>
              <a:t>ikinci</a:t>
            </a:r>
            <a:r>
              <a:rPr lang="tr-TR" sz="4800" dirty="0" smtClean="0"/>
              <a:t> </a:t>
            </a:r>
            <a:r>
              <a:rPr lang="tr-TR" sz="4800" dirty="0"/>
              <a:t>dersimiz sona erdi</a:t>
            </a:r>
            <a:r>
              <a:rPr lang="en-US" sz="4800" dirty="0"/>
              <a:t>,</a:t>
            </a:r>
            <a:r>
              <a:rPr lang="tr-TR" sz="4800" dirty="0"/>
              <a:t> umarım faydalanmışsınız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err="1"/>
              <a:t>sayg</a:t>
            </a:r>
            <a:r>
              <a:rPr lang="tr-TR" sz="4800" dirty="0"/>
              <a:t>ılarımla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14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3078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3058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400" dirty="0" smtClean="0"/>
              <a:t>Atasözü</a:t>
            </a:r>
            <a:r>
              <a:rPr lang="en-US" sz="4400" dirty="0" smtClean="0"/>
              <a:t>, </a:t>
            </a:r>
            <a:r>
              <a:rPr lang="en-US" sz="4400" dirty="0" err="1"/>
              <a:t>Yaşantı</a:t>
            </a:r>
            <a:r>
              <a:rPr lang="en-US" sz="4400" dirty="0"/>
              <a:t> </a:t>
            </a:r>
            <a:r>
              <a:rPr lang="en-US" sz="4400" dirty="0" err="1"/>
              <a:t>ürünü</a:t>
            </a:r>
            <a:r>
              <a:rPr lang="en-US" sz="4400" dirty="0"/>
              <a:t> </a:t>
            </a:r>
            <a:r>
              <a:rPr lang="en-US" sz="4400" dirty="0" err="1"/>
              <a:t>olan</a:t>
            </a:r>
            <a:r>
              <a:rPr lang="en-US" sz="4400" dirty="0"/>
              <a:t> </a:t>
            </a:r>
            <a:r>
              <a:rPr lang="en-US" sz="4400" dirty="0" err="1"/>
              <a:t>yanlış</a:t>
            </a:r>
            <a:r>
              <a:rPr lang="en-US" sz="4400" dirty="0"/>
              <a:t> </a:t>
            </a:r>
            <a:r>
              <a:rPr lang="en-US" sz="4400" dirty="0" err="1"/>
              <a:t>davranışları</a:t>
            </a:r>
            <a:r>
              <a:rPr lang="en-US" sz="4400" dirty="0"/>
              <a:t>, </a:t>
            </a:r>
            <a:r>
              <a:rPr lang="en-US" sz="4400" dirty="0" err="1"/>
              <a:t>hataları</a:t>
            </a:r>
            <a:r>
              <a:rPr lang="en-US" sz="4400" dirty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bunların</a:t>
            </a:r>
            <a:r>
              <a:rPr lang="en-US" sz="4400" dirty="0"/>
              <a:t> </a:t>
            </a:r>
            <a:r>
              <a:rPr lang="en-US" sz="4400" dirty="0" err="1"/>
              <a:t>sonucunda</a:t>
            </a:r>
            <a:r>
              <a:rPr lang="en-US" sz="4400" dirty="0"/>
              <a:t> </a:t>
            </a:r>
            <a:r>
              <a:rPr lang="en-US" sz="4400" dirty="0" err="1"/>
              <a:t>elde</a:t>
            </a:r>
            <a:r>
              <a:rPr lang="en-US" sz="4400" dirty="0"/>
              <a:t> </a:t>
            </a:r>
            <a:r>
              <a:rPr lang="en-US" sz="4400" dirty="0" err="1"/>
              <a:t>edilen</a:t>
            </a:r>
            <a:r>
              <a:rPr lang="en-US" sz="4400" dirty="0"/>
              <a:t> </a:t>
            </a:r>
            <a:r>
              <a:rPr lang="en-US" sz="4400" dirty="0" err="1"/>
              <a:t>deneyimleri</a:t>
            </a:r>
            <a:r>
              <a:rPr lang="en-US" sz="4400" dirty="0"/>
              <a:t> </a:t>
            </a:r>
            <a:r>
              <a:rPr lang="en-US" sz="4400" dirty="0" err="1"/>
              <a:t>gelecek</a:t>
            </a:r>
            <a:r>
              <a:rPr lang="en-US" sz="4400" dirty="0"/>
              <a:t> </a:t>
            </a:r>
            <a:r>
              <a:rPr lang="en-US" sz="4400" dirty="0" err="1"/>
              <a:t>kuşaklara</a:t>
            </a:r>
            <a:r>
              <a:rPr lang="en-US" sz="4400" dirty="0"/>
              <a:t> </a:t>
            </a:r>
            <a:r>
              <a:rPr lang="en-US" sz="4400" dirty="0" err="1"/>
              <a:t>aktarmak</a:t>
            </a:r>
            <a:r>
              <a:rPr lang="en-US" sz="4400" dirty="0"/>
              <a:t> </a:t>
            </a:r>
            <a:r>
              <a:rPr lang="en-US" sz="4400" dirty="0" err="1"/>
              <a:t>adına</a:t>
            </a:r>
            <a:r>
              <a:rPr lang="en-US" sz="4400" dirty="0"/>
              <a:t> </a:t>
            </a:r>
            <a:r>
              <a:rPr lang="en-US" sz="4400" dirty="0" err="1"/>
              <a:t>ortaya</a:t>
            </a:r>
            <a:r>
              <a:rPr lang="en-US" sz="4400" dirty="0"/>
              <a:t> </a:t>
            </a:r>
            <a:r>
              <a:rPr lang="en-US" sz="4400" dirty="0" err="1"/>
              <a:t>konulan</a:t>
            </a:r>
            <a:r>
              <a:rPr lang="en-US" sz="4400" dirty="0"/>
              <a:t> </a:t>
            </a:r>
            <a:r>
              <a:rPr lang="en-US" sz="4400" dirty="0" err="1"/>
              <a:t>atasözleri</a:t>
            </a:r>
            <a:r>
              <a:rPr lang="en-US" sz="4400" dirty="0"/>
              <a:t>, </a:t>
            </a:r>
            <a:r>
              <a:rPr lang="en-US" sz="4400" dirty="0" err="1"/>
              <a:t>insanların</a:t>
            </a:r>
            <a:r>
              <a:rPr lang="en-US" sz="4400" dirty="0"/>
              <a:t> </a:t>
            </a:r>
            <a:r>
              <a:rPr lang="en-US" sz="4400" dirty="0" err="1"/>
              <a:t>bazı</a:t>
            </a:r>
            <a:r>
              <a:rPr lang="en-US" sz="4400" dirty="0"/>
              <a:t> </a:t>
            </a:r>
            <a:r>
              <a:rPr lang="en-US" sz="4400" dirty="0" err="1"/>
              <a:t>durumlarda</a:t>
            </a:r>
            <a:r>
              <a:rPr lang="en-US" sz="4400" dirty="0"/>
              <a:t> </a:t>
            </a:r>
            <a:r>
              <a:rPr lang="en-US" sz="4400" dirty="0" err="1"/>
              <a:t>nasıl</a:t>
            </a:r>
            <a:r>
              <a:rPr lang="en-US" sz="4400" dirty="0"/>
              <a:t> </a:t>
            </a:r>
            <a:r>
              <a:rPr lang="en-US" sz="4400" dirty="0" err="1"/>
              <a:t>davranmaları</a:t>
            </a:r>
            <a:r>
              <a:rPr lang="en-US" sz="4400" dirty="0"/>
              <a:t> </a:t>
            </a:r>
            <a:r>
              <a:rPr lang="en-US" sz="4400" dirty="0" err="1"/>
              <a:t>ve</a:t>
            </a:r>
            <a:r>
              <a:rPr lang="en-US" sz="4400" dirty="0"/>
              <a:t> ne </a:t>
            </a:r>
            <a:r>
              <a:rPr lang="en-US" sz="4400" dirty="0" err="1"/>
              <a:t>tür</a:t>
            </a:r>
            <a:r>
              <a:rPr lang="en-US" sz="4400" dirty="0"/>
              <a:t> </a:t>
            </a:r>
            <a:r>
              <a:rPr lang="en-US" sz="4400" dirty="0" err="1"/>
              <a:t>önlemler</a:t>
            </a:r>
            <a:r>
              <a:rPr lang="en-US" sz="4400" dirty="0"/>
              <a:t> </a:t>
            </a:r>
            <a:r>
              <a:rPr lang="en-US" sz="4400" dirty="0" err="1"/>
              <a:t>almaları</a:t>
            </a:r>
            <a:r>
              <a:rPr lang="en-US" sz="4400" dirty="0"/>
              <a:t> </a:t>
            </a:r>
            <a:r>
              <a:rPr lang="en-US" sz="4400" dirty="0" err="1"/>
              <a:t>gerektiğini</a:t>
            </a:r>
            <a:r>
              <a:rPr lang="en-US" sz="4400" dirty="0"/>
              <a:t> </a:t>
            </a:r>
            <a:r>
              <a:rPr lang="en-US" sz="4400" dirty="0" err="1"/>
              <a:t>ifade</a:t>
            </a:r>
            <a:r>
              <a:rPr lang="en-US" sz="4400" dirty="0"/>
              <a:t> </a:t>
            </a:r>
            <a:r>
              <a:rPr lang="en-US" sz="4400" dirty="0" err="1"/>
              <a:t>etmektedir</a:t>
            </a:r>
            <a:r>
              <a:rPr lang="en-US" sz="44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2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705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 err="1"/>
              <a:t>Atalarımızın</a:t>
            </a:r>
            <a:r>
              <a:rPr lang="en-US" sz="4800" dirty="0"/>
              <a:t> </a:t>
            </a:r>
            <a:r>
              <a:rPr lang="en-US" sz="4800" dirty="0" err="1"/>
              <a:t>uzun</a:t>
            </a:r>
            <a:r>
              <a:rPr lang="en-US" sz="4800" dirty="0"/>
              <a:t> </a:t>
            </a:r>
            <a:r>
              <a:rPr lang="en-US" sz="4800" dirty="0" err="1"/>
              <a:t>denemelere</a:t>
            </a:r>
            <a:r>
              <a:rPr lang="en-US" sz="4800" dirty="0"/>
              <a:t> </a:t>
            </a:r>
            <a:r>
              <a:rPr lang="en-US" sz="4800" dirty="0" err="1"/>
              <a:t>dayanan</a:t>
            </a:r>
            <a:r>
              <a:rPr lang="en-US" sz="4800" dirty="0"/>
              <a:t> </a:t>
            </a:r>
            <a:r>
              <a:rPr lang="en-US" sz="4800" dirty="0" err="1"/>
              <a:t>yargılarını</a:t>
            </a:r>
            <a:r>
              <a:rPr lang="en-US" sz="4800" dirty="0"/>
              <a:t>, </a:t>
            </a:r>
            <a:r>
              <a:rPr lang="en-US" sz="4800" dirty="0" err="1"/>
              <a:t>tecrübelerini</a:t>
            </a:r>
            <a:r>
              <a:rPr lang="en-US" sz="4800" dirty="0"/>
              <a:t>,</a:t>
            </a:r>
            <a:r>
              <a:rPr lang="en-US" sz="6000" dirty="0"/>
              <a:t> </a:t>
            </a:r>
            <a:r>
              <a:rPr lang="en-US" sz="6000" dirty="0" err="1">
                <a:hlinkClick r:id="rId2" tooltip="bilgili sözler"/>
              </a:rPr>
              <a:t>bilgece</a:t>
            </a:r>
            <a:r>
              <a:rPr lang="en-US" sz="4800" dirty="0"/>
              <a:t> </a:t>
            </a:r>
            <a:r>
              <a:rPr lang="en-US" sz="4800" dirty="0" err="1"/>
              <a:t>düşünce</a:t>
            </a:r>
            <a:r>
              <a:rPr lang="en-US" sz="4800" dirty="0"/>
              <a:t> </a:t>
            </a:r>
            <a:r>
              <a:rPr lang="en-US" sz="4800" dirty="0" err="1"/>
              <a:t>ya</a:t>
            </a:r>
            <a:r>
              <a:rPr lang="en-US" sz="4800" dirty="0"/>
              <a:t> da </a:t>
            </a:r>
            <a:r>
              <a:rPr lang="en-US" sz="4800" dirty="0" err="1"/>
              <a:t>öğüt</a:t>
            </a:r>
            <a:r>
              <a:rPr lang="en-US" sz="4800" dirty="0"/>
              <a:t> </a:t>
            </a:r>
            <a:r>
              <a:rPr lang="en-US" sz="4800" dirty="0" err="1"/>
              <a:t>olarak</a:t>
            </a:r>
            <a:r>
              <a:rPr lang="en-US" sz="4800" dirty="0"/>
              <a:t> </a:t>
            </a:r>
            <a:r>
              <a:rPr lang="en-US" sz="4800" dirty="0" err="1"/>
              <a:t>ifade</a:t>
            </a:r>
            <a:r>
              <a:rPr lang="en-US" sz="4800" dirty="0"/>
              <a:t> </a:t>
            </a:r>
            <a:r>
              <a:rPr lang="en-US" sz="4800" dirty="0" err="1"/>
              <a:t>eden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kalıplaşmış</a:t>
            </a:r>
            <a:r>
              <a:rPr lang="en-US" sz="4800" dirty="0"/>
              <a:t> </a:t>
            </a:r>
            <a:r>
              <a:rPr lang="en-US" sz="4800" dirty="0" err="1"/>
              <a:t>biçimleri</a:t>
            </a:r>
            <a:r>
              <a:rPr lang="en-US" sz="4800" dirty="0"/>
              <a:t> </a:t>
            </a:r>
            <a:r>
              <a:rPr lang="en-US" sz="4800" dirty="0" err="1"/>
              <a:t>bulunan</a:t>
            </a:r>
            <a:r>
              <a:rPr lang="en-US" sz="4800" dirty="0"/>
              <a:t> </a:t>
            </a:r>
            <a:r>
              <a:rPr lang="en-US" sz="4800" dirty="0" err="1"/>
              <a:t>kamuca</a:t>
            </a:r>
            <a:r>
              <a:rPr lang="en-US" sz="4800" dirty="0"/>
              <a:t> </a:t>
            </a:r>
            <a:r>
              <a:rPr lang="en-US" sz="4800" dirty="0" err="1"/>
              <a:t>benimsenmiş</a:t>
            </a:r>
            <a:r>
              <a:rPr lang="en-US" sz="4800" dirty="0"/>
              <a:t> </a:t>
            </a:r>
            <a:r>
              <a:rPr lang="en-US" sz="6000" dirty="0" err="1">
                <a:hlinkClick r:id="rId3" tooltip="özlü sözler"/>
              </a:rPr>
              <a:t>özlü</a:t>
            </a:r>
            <a:r>
              <a:rPr lang="en-US" sz="4800" dirty="0">
                <a:hlinkClick r:id="rId3" tooltip="özlü sözler"/>
              </a:rPr>
              <a:t> </a:t>
            </a:r>
            <a:r>
              <a:rPr lang="en-US" sz="6000" dirty="0" err="1">
                <a:hlinkClick r:id="rId3" tooltip="özlü sözler"/>
              </a:rPr>
              <a:t>sözler</a:t>
            </a:r>
            <a:r>
              <a:rPr lang="en-US" sz="4800" dirty="0" err="1"/>
              <a:t>dir</a:t>
            </a:r>
            <a:r>
              <a:rPr lang="en-US" sz="4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590800" cy="47307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3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0031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800" dirty="0" err="1"/>
              <a:t>Böylece</a:t>
            </a:r>
            <a:r>
              <a:rPr lang="en-US" sz="4800" dirty="0"/>
              <a:t> </a:t>
            </a:r>
            <a:r>
              <a:rPr lang="en-US" sz="4800" dirty="0" err="1"/>
              <a:t>milletlerin</a:t>
            </a:r>
            <a:r>
              <a:rPr lang="en-US" sz="4800" dirty="0"/>
              <a:t> </a:t>
            </a:r>
            <a:r>
              <a:rPr lang="en-US" sz="4800" dirty="0" err="1"/>
              <a:t>karakteri</a:t>
            </a:r>
            <a:r>
              <a:rPr lang="en-US" sz="4800" dirty="0"/>
              <a:t>, </a:t>
            </a:r>
            <a:r>
              <a:rPr lang="en-US" sz="4800" dirty="0" err="1"/>
              <a:t>atasözlerine</a:t>
            </a:r>
            <a:r>
              <a:rPr lang="en-US" sz="4800" dirty="0"/>
              <a:t> </a:t>
            </a:r>
            <a:r>
              <a:rPr lang="en-US" sz="4800" dirty="0" err="1"/>
              <a:t>yansımakta</a:t>
            </a:r>
            <a:r>
              <a:rPr lang="en-US" sz="4800" dirty="0"/>
              <a:t>, </a:t>
            </a:r>
            <a:r>
              <a:rPr lang="en-US" sz="4800" dirty="0" err="1"/>
              <a:t>kültüre</a:t>
            </a:r>
            <a:r>
              <a:rPr lang="en-US" sz="4800" dirty="0"/>
              <a:t> </a:t>
            </a:r>
            <a:r>
              <a:rPr lang="en-US" sz="4800" dirty="0" err="1"/>
              <a:t>ait</a:t>
            </a:r>
            <a:r>
              <a:rPr lang="en-US" sz="4800" dirty="0"/>
              <a:t> </a:t>
            </a:r>
            <a:r>
              <a:rPr lang="en-US" sz="4800" dirty="0" err="1"/>
              <a:t>ögeler</a:t>
            </a:r>
            <a:r>
              <a:rPr lang="en-US" sz="4800" dirty="0"/>
              <a:t> </a:t>
            </a:r>
            <a:r>
              <a:rPr lang="en-US" sz="6000" dirty="0" err="1">
                <a:hlinkClick r:id="rId2" tooltip="atasözleri"/>
              </a:rPr>
              <a:t>atasözleri</a:t>
            </a:r>
            <a:r>
              <a:rPr lang="en-US" sz="4800" dirty="0"/>
              <a:t> </a:t>
            </a:r>
            <a:r>
              <a:rPr lang="en-US" sz="4800" dirty="0" err="1"/>
              <a:t>içinde</a:t>
            </a:r>
            <a:r>
              <a:rPr lang="en-US" sz="4800" dirty="0"/>
              <a:t> </a:t>
            </a:r>
            <a:r>
              <a:rPr lang="en-US" sz="4800" dirty="0" err="1"/>
              <a:t>barınmaktadır</a:t>
            </a:r>
            <a:r>
              <a:rPr lang="en-US" sz="4800" dirty="0"/>
              <a:t>. Bu </a:t>
            </a:r>
            <a:r>
              <a:rPr lang="en-US" sz="4800" dirty="0" err="1"/>
              <a:t>nedenle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, </a:t>
            </a:r>
            <a:r>
              <a:rPr lang="en-US" sz="4800" dirty="0" err="1"/>
              <a:t>ulusların</a:t>
            </a:r>
            <a:r>
              <a:rPr lang="en-US" sz="4800" dirty="0"/>
              <a:t> </a:t>
            </a:r>
            <a:r>
              <a:rPr lang="en-US" sz="4800" dirty="0" err="1"/>
              <a:t>zekâlarındaki</a:t>
            </a:r>
            <a:r>
              <a:rPr lang="en-US" sz="4800" dirty="0"/>
              <a:t> </a:t>
            </a:r>
            <a:r>
              <a:rPr lang="en-US" sz="4800" dirty="0" err="1"/>
              <a:t>keskinliğin</a:t>
            </a:r>
            <a:r>
              <a:rPr lang="en-US" sz="4800" dirty="0"/>
              <a:t>, </a:t>
            </a:r>
            <a:r>
              <a:rPr lang="en-US" sz="4800" dirty="0" err="1"/>
              <a:t>hayallerindeki</a:t>
            </a:r>
            <a:r>
              <a:rPr lang="en-US" sz="4800" dirty="0"/>
              <a:t> </a:t>
            </a:r>
            <a:r>
              <a:rPr lang="en-US" sz="4800" dirty="0" err="1"/>
              <a:t>genişliğin</a:t>
            </a:r>
            <a:r>
              <a:rPr lang="en-US" sz="4800" dirty="0"/>
              <a:t>, </a:t>
            </a:r>
            <a:r>
              <a:rPr lang="en-US" sz="4800" dirty="0" err="1"/>
              <a:t>duygularındaki</a:t>
            </a:r>
            <a:r>
              <a:rPr lang="en-US" sz="4800" dirty="0"/>
              <a:t> </a:t>
            </a:r>
            <a:r>
              <a:rPr lang="en-US" sz="4800" dirty="0" err="1"/>
              <a:t>inceliğin</a:t>
            </a:r>
            <a:r>
              <a:rPr lang="en-US" sz="4800" dirty="0"/>
              <a:t> en </a:t>
            </a:r>
            <a:r>
              <a:rPr lang="en-US" sz="4800" dirty="0" err="1"/>
              <a:t>tipik</a:t>
            </a:r>
            <a:r>
              <a:rPr lang="en-US" sz="4800" dirty="0"/>
              <a:t> </a:t>
            </a:r>
            <a:r>
              <a:rPr lang="en-US" sz="4800" dirty="0" err="1"/>
              <a:t>örnekleridir</a:t>
            </a:r>
            <a:r>
              <a:rPr lang="en-US" sz="4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438400" cy="32067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4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6600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Bu </a:t>
            </a:r>
            <a:r>
              <a:rPr lang="en-US" sz="4800" dirty="0" err="1"/>
              <a:t>sözler</a:t>
            </a:r>
            <a:r>
              <a:rPr lang="en-US" sz="4800" dirty="0"/>
              <a:t>, </a:t>
            </a:r>
            <a:r>
              <a:rPr lang="en-US" sz="4800" dirty="0" err="1"/>
              <a:t>kuvvetli</a:t>
            </a:r>
            <a:r>
              <a:rPr lang="en-US" sz="4800" dirty="0"/>
              <a:t> </a:t>
            </a:r>
            <a:r>
              <a:rPr lang="en-US" sz="4800" dirty="0" err="1"/>
              <a:t>felsefelerden</a:t>
            </a:r>
            <a:r>
              <a:rPr lang="en-US" sz="4800" dirty="0"/>
              <a:t> </a:t>
            </a:r>
            <a:r>
              <a:rPr lang="en-US" sz="4800" dirty="0" err="1"/>
              <a:t>başka</a:t>
            </a:r>
            <a:r>
              <a:rPr lang="en-US" sz="4800" dirty="0"/>
              <a:t> </a:t>
            </a:r>
            <a:r>
              <a:rPr lang="en-US" sz="4800" dirty="0" err="1"/>
              <a:t>güzel</a:t>
            </a:r>
            <a:r>
              <a:rPr lang="en-US" sz="4800" dirty="0"/>
              <a:t> </a:t>
            </a:r>
            <a:r>
              <a:rPr lang="en-US" sz="4800" dirty="0" err="1"/>
              <a:t>buluşlarla</a:t>
            </a:r>
            <a:r>
              <a:rPr lang="en-US" sz="4800" dirty="0"/>
              <a:t>, </a:t>
            </a:r>
            <a:r>
              <a:rPr lang="en-US" sz="4800" dirty="0" err="1"/>
              <a:t>parlak</a:t>
            </a:r>
            <a:r>
              <a:rPr lang="en-US" sz="4800" dirty="0"/>
              <a:t> </a:t>
            </a:r>
            <a:r>
              <a:rPr lang="en-US" sz="4800" dirty="0" err="1"/>
              <a:t>nüktelerle</a:t>
            </a:r>
            <a:r>
              <a:rPr lang="en-US" sz="4800" dirty="0"/>
              <a:t>, </a:t>
            </a:r>
            <a:r>
              <a:rPr lang="en-US" sz="4800" dirty="0" err="1"/>
              <a:t>zarif</a:t>
            </a:r>
            <a:r>
              <a:rPr lang="en-US" sz="4800" dirty="0"/>
              <a:t> </a:t>
            </a:r>
            <a:r>
              <a:rPr lang="en-US" sz="4800" dirty="0" err="1"/>
              <a:t>alaylarla</a:t>
            </a:r>
            <a:r>
              <a:rPr lang="en-US" sz="4800" dirty="0"/>
              <a:t>, </a:t>
            </a:r>
            <a:r>
              <a:rPr lang="en-US" sz="4800" dirty="0" err="1"/>
              <a:t>şiddetli</a:t>
            </a:r>
            <a:r>
              <a:rPr lang="en-US" sz="4800" dirty="0"/>
              <a:t> </a:t>
            </a:r>
            <a:r>
              <a:rPr lang="en-US" sz="4800" dirty="0" err="1"/>
              <a:t>taşlamalarla</a:t>
            </a:r>
            <a:r>
              <a:rPr lang="en-US" sz="4800" dirty="0"/>
              <a:t> </a:t>
            </a:r>
            <a:r>
              <a:rPr lang="en-US" sz="4800" dirty="0" err="1"/>
              <a:t>doludur</a:t>
            </a:r>
            <a:r>
              <a:rPr lang="en-US" sz="4800" dirty="0"/>
              <a:t>. </a:t>
            </a:r>
            <a:r>
              <a:rPr lang="en-US" sz="4800" dirty="0" err="1"/>
              <a:t>Böylece</a:t>
            </a:r>
            <a:r>
              <a:rPr lang="en-US" sz="4800" dirty="0"/>
              <a:t> her </a:t>
            </a:r>
            <a:r>
              <a:rPr lang="en-US" sz="4800" dirty="0" err="1"/>
              <a:t>atasözü</a:t>
            </a:r>
            <a:r>
              <a:rPr lang="en-US" sz="4800" dirty="0"/>
              <a:t>, </a:t>
            </a:r>
            <a:r>
              <a:rPr lang="en-US" sz="4800" dirty="0" err="1"/>
              <a:t>kendi</a:t>
            </a:r>
            <a:r>
              <a:rPr lang="en-US" sz="4800" dirty="0"/>
              <a:t> </a:t>
            </a:r>
            <a:r>
              <a:rPr lang="en-US" sz="4800" dirty="0" err="1"/>
              <a:t>ulusunun</a:t>
            </a:r>
            <a:r>
              <a:rPr lang="en-US" sz="4800" dirty="0"/>
              <a:t> </a:t>
            </a:r>
            <a:r>
              <a:rPr lang="en-US" sz="4800" dirty="0" err="1"/>
              <a:t>damgasını</a:t>
            </a:r>
            <a:r>
              <a:rPr lang="en-US" sz="4800" dirty="0"/>
              <a:t> </a:t>
            </a:r>
            <a:r>
              <a:rPr lang="en-US" sz="4800" dirty="0" err="1"/>
              <a:t>taşır</a:t>
            </a:r>
            <a:r>
              <a:rPr lang="en-US" sz="4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590800" cy="39687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5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56879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Atasözleri</a:t>
            </a:r>
            <a:r>
              <a:rPr lang="en-US" sz="4800" dirty="0"/>
              <a:t> </a:t>
            </a:r>
            <a:r>
              <a:rPr lang="en-US" sz="4800" dirty="0" err="1"/>
              <a:t>kalıplaşmış</a:t>
            </a:r>
            <a:r>
              <a:rPr lang="en-US" sz="4800" dirty="0"/>
              <a:t> </a:t>
            </a:r>
            <a:r>
              <a:rPr lang="en-US" sz="4800" dirty="0" err="1"/>
              <a:t>sözlerdir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olduğu</a:t>
            </a:r>
            <a:r>
              <a:rPr lang="en-US" sz="4800" dirty="0"/>
              <a:t> </a:t>
            </a:r>
            <a:r>
              <a:rPr lang="en-US" sz="4800" dirty="0" err="1"/>
              <a:t>gibi</a:t>
            </a:r>
            <a:r>
              <a:rPr lang="en-US" sz="4800" dirty="0"/>
              <a:t> </a:t>
            </a:r>
            <a:r>
              <a:rPr lang="en-US" sz="4800" dirty="0" err="1"/>
              <a:t>gelecek</a:t>
            </a:r>
            <a:r>
              <a:rPr lang="en-US" sz="4800" dirty="0"/>
              <a:t> </a:t>
            </a:r>
            <a:r>
              <a:rPr lang="en-US" sz="4800" dirty="0" err="1"/>
              <a:t>kuşaklara</a:t>
            </a:r>
            <a:r>
              <a:rPr lang="en-US" sz="4800" dirty="0"/>
              <a:t> </a:t>
            </a:r>
            <a:r>
              <a:rPr lang="en-US" sz="4800" dirty="0" err="1"/>
              <a:t>aktarılan</a:t>
            </a:r>
            <a:r>
              <a:rPr lang="en-US" sz="4800" dirty="0"/>
              <a:t> </a:t>
            </a:r>
            <a:r>
              <a:rPr lang="en-US" sz="4800" dirty="0" err="1"/>
              <a:t>söz</a:t>
            </a:r>
            <a:r>
              <a:rPr lang="en-US" sz="4800" dirty="0"/>
              <a:t> </a:t>
            </a:r>
            <a:r>
              <a:rPr lang="en-US" sz="4800" dirty="0" err="1"/>
              <a:t>varlığı</a:t>
            </a:r>
            <a:r>
              <a:rPr lang="en-US" sz="4800" dirty="0"/>
              <a:t> </a:t>
            </a:r>
            <a:r>
              <a:rPr lang="en-US" sz="4800" dirty="0" err="1"/>
              <a:t>ögeleridir</a:t>
            </a:r>
            <a:r>
              <a:rPr lang="en-US" sz="4800" dirty="0"/>
              <a:t>. </a:t>
            </a:r>
            <a:r>
              <a:rPr lang="en-US" sz="4800" dirty="0" err="1"/>
              <a:t>Bunun</a:t>
            </a:r>
            <a:r>
              <a:rPr lang="en-US" sz="4800" dirty="0"/>
              <a:t> </a:t>
            </a:r>
            <a:r>
              <a:rPr lang="en-US" sz="4800" dirty="0" err="1"/>
              <a:t>için</a:t>
            </a:r>
            <a:r>
              <a:rPr lang="en-US" sz="4800" dirty="0"/>
              <a:t> </a:t>
            </a:r>
            <a:r>
              <a:rPr lang="en-US" sz="4800" dirty="0" err="1"/>
              <a:t>atasözlerinin</a:t>
            </a:r>
            <a:r>
              <a:rPr lang="en-US" sz="4800" dirty="0"/>
              <a:t> </a:t>
            </a:r>
            <a:r>
              <a:rPr lang="en-US" sz="4800" dirty="0" err="1"/>
              <a:t>içerdiği</a:t>
            </a:r>
            <a:r>
              <a:rPr lang="en-US" sz="4800" dirty="0"/>
              <a:t> </a:t>
            </a:r>
            <a:r>
              <a:rPr lang="en-US" sz="4800" dirty="0" err="1"/>
              <a:t>sözcüklerin</a:t>
            </a:r>
            <a:r>
              <a:rPr lang="en-US" sz="4800" dirty="0"/>
              <a:t> </a:t>
            </a:r>
            <a:r>
              <a:rPr lang="en-US" sz="4800" dirty="0" err="1"/>
              <a:t>yerine</a:t>
            </a:r>
            <a:r>
              <a:rPr lang="en-US" sz="4800" dirty="0"/>
              <a:t> </a:t>
            </a:r>
            <a:r>
              <a:rPr lang="en-US" sz="4800" dirty="0" err="1"/>
              <a:t>aynı</a:t>
            </a:r>
            <a:r>
              <a:rPr lang="en-US" sz="4800" dirty="0"/>
              <a:t> </a:t>
            </a:r>
            <a:r>
              <a:rPr lang="en-US" sz="4800" dirty="0" err="1"/>
              <a:t>kavramı</a:t>
            </a:r>
            <a:r>
              <a:rPr lang="en-US" sz="4800" dirty="0"/>
              <a:t> </a:t>
            </a:r>
            <a:r>
              <a:rPr lang="en-US" sz="4800" dirty="0" err="1"/>
              <a:t>karşılayan</a:t>
            </a:r>
            <a:r>
              <a:rPr lang="en-US" sz="4800" dirty="0"/>
              <a:t> </a:t>
            </a:r>
            <a:r>
              <a:rPr lang="en-US" sz="4800" dirty="0" err="1"/>
              <a:t>başka</a:t>
            </a:r>
            <a:r>
              <a:rPr lang="en-US" sz="4800" dirty="0"/>
              <a:t> </a:t>
            </a:r>
            <a:r>
              <a:rPr lang="en-US" sz="4800" dirty="0" err="1"/>
              <a:t>sözcükler</a:t>
            </a:r>
            <a:r>
              <a:rPr lang="en-US" sz="4800" dirty="0"/>
              <a:t> </a:t>
            </a:r>
            <a:r>
              <a:rPr lang="en-US" sz="4800" dirty="0" err="1"/>
              <a:t>kullanılmaz</a:t>
            </a:r>
            <a:r>
              <a:rPr lang="en-US" sz="4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590800" cy="39687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6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2828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 err="1"/>
              <a:t>Ayrıca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, </a:t>
            </a:r>
            <a:r>
              <a:rPr lang="en-US" sz="4800" dirty="0" err="1"/>
              <a:t>diğer</a:t>
            </a:r>
            <a:r>
              <a:rPr lang="en-US" sz="4800" dirty="0"/>
              <a:t> </a:t>
            </a:r>
            <a:r>
              <a:rPr lang="en-US" sz="4800" dirty="0" err="1"/>
              <a:t>söz</a:t>
            </a:r>
            <a:r>
              <a:rPr lang="en-US" sz="4800" dirty="0"/>
              <a:t> </a:t>
            </a:r>
            <a:r>
              <a:rPr lang="en-US" sz="4800" dirty="0" err="1"/>
              <a:t>varlığı</a:t>
            </a:r>
            <a:r>
              <a:rPr lang="en-US" sz="4800" dirty="0"/>
              <a:t> </a:t>
            </a:r>
            <a:r>
              <a:rPr lang="en-US" sz="4800" dirty="0" err="1"/>
              <a:t>ögeleri</a:t>
            </a:r>
            <a:r>
              <a:rPr lang="en-US" sz="4800" dirty="0"/>
              <a:t> </a:t>
            </a:r>
            <a:r>
              <a:rPr lang="en-US" sz="4800" dirty="0" err="1"/>
              <a:t>gibi</a:t>
            </a:r>
            <a:r>
              <a:rPr lang="en-US" sz="4800" dirty="0"/>
              <a:t> </a:t>
            </a:r>
            <a:r>
              <a:rPr lang="en-US" sz="4800" dirty="0" err="1"/>
              <a:t>unutulabilir</a:t>
            </a:r>
            <a:r>
              <a:rPr lang="en-US" sz="4800" dirty="0"/>
              <a:t> </a:t>
            </a:r>
            <a:r>
              <a:rPr lang="en-US" sz="4800" dirty="0" err="1"/>
              <a:t>veya</a:t>
            </a:r>
            <a:r>
              <a:rPr lang="en-US" sz="4800" dirty="0"/>
              <a:t> </a:t>
            </a:r>
            <a:r>
              <a:rPr lang="en-US" sz="4800" dirty="0" err="1"/>
              <a:t>uzun</a:t>
            </a:r>
            <a:r>
              <a:rPr lang="en-US" sz="4800" dirty="0"/>
              <a:t> </a:t>
            </a:r>
            <a:r>
              <a:rPr lang="en-US" sz="4800" dirty="0" err="1"/>
              <a:t>zaman</a:t>
            </a:r>
            <a:r>
              <a:rPr lang="en-US" sz="4800" dirty="0"/>
              <a:t> </a:t>
            </a:r>
            <a:r>
              <a:rPr lang="en-US" sz="4800" dirty="0" err="1"/>
              <a:t>içinde</a:t>
            </a:r>
            <a:r>
              <a:rPr lang="en-US" sz="4800" dirty="0"/>
              <a:t> </a:t>
            </a:r>
            <a:r>
              <a:rPr lang="en-US" sz="4800" dirty="0" err="1"/>
              <a:t>değişmelere</a:t>
            </a:r>
            <a:r>
              <a:rPr lang="en-US" sz="4800" dirty="0"/>
              <a:t> </a:t>
            </a:r>
            <a:r>
              <a:rPr lang="en-US" sz="4800" dirty="0" err="1"/>
              <a:t>uğrayabilir</a:t>
            </a:r>
            <a:r>
              <a:rPr lang="en-US" sz="4800" dirty="0"/>
              <a:t>. </a:t>
            </a:r>
            <a:r>
              <a:rPr lang="en-US" sz="4800" dirty="0" err="1"/>
              <a:t>Aynı</a:t>
            </a:r>
            <a:r>
              <a:rPr lang="en-US" sz="4800" dirty="0"/>
              <a:t> </a:t>
            </a:r>
            <a:r>
              <a:rPr lang="en-US" sz="4800" dirty="0" err="1"/>
              <a:t>dilin</a:t>
            </a:r>
            <a:r>
              <a:rPr lang="en-US" sz="4800" dirty="0"/>
              <a:t> </a:t>
            </a:r>
            <a:r>
              <a:rPr lang="en-US" sz="4800" dirty="0" err="1"/>
              <a:t>konuşulduğu</a:t>
            </a:r>
            <a:r>
              <a:rPr lang="en-US" sz="4800" dirty="0"/>
              <a:t> </a:t>
            </a: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coğrafyanın</a:t>
            </a:r>
            <a:r>
              <a:rPr lang="en-US" sz="4800" dirty="0"/>
              <a:t> </a:t>
            </a:r>
            <a:r>
              <a:rPr lang="en-US" sz="4800" dirty="0" err="1"/>
              <a:t>sadece</a:t>
            </a:r>
            <a:r>
              <a:rPr lang="en-US" sz="4800" dirty="0"/>
              <a:t> </a:t>
            </a:r>
            <a:r>
              <a:rPr lang="en-US" sz="4800" dirty="0" err="1"/>
              <a:t>küçük</a:t>
            </a:r>
            <a:r>
              <a:rPr lang="en-US" sz="4800" dirty="0"/>
              <a:t> </a:t>
            </a: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bölgesinde</a:t>
            </a:r>
            <a:r>
              <a:rPr lang="en-US" sz="4800" dirty="0"/>
              <a:t> </a:t>
            </a:r>
            <a:r>
              <a:rPr lang="en-US" sz="4800" dirty="0" err="1"/>
              <a:t>kullanılan</a:t>
            </a:r>
            <a:r>
              <a:rPr lang="en-US" sz="4800" dirty="0"/>
              <a:t> </a:t>
            </a:r>
            <a:r>
              <a:rPr lang="en-US" sz="4800" dirty="0" err="1"/>
              <a:t>atasözlerine</a:t>
            </a:r>
            <a:r>
              <a:rPr lang="en-US" sz="4800" dirty="0"/>
              <a:t> </a:t>
            </a:r>
            <a:r>
              <a:rPr lang="en-US" sz="4800" dirty="0" err="1"/>
              <a:t>rastlamak</a:t>
            </a:r>
            <a:r>
              <a:rPr lang="en-US" sz="4800" dirty="0"/>
              <a:t> da </a:t>
            </a:r>
            <a:r>
              <a:rPr lang="en-US" sz="4800" dirty="0" err="1"/>
              <a:t>mümkündür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590800" cy="47307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7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8158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hlinkClick r:id="rId2" tooltip="atasözleri"/>
              </a:rPr>
              <a:t>Atasözleri</a:t>
            </a:r>
            <a:r>
              <a:rPr lang="en-US" sz="4400" dirty="0"/>
              <a:t>, </a:t>
            </a:r>
            <a:r>
              <a:rPr lang="en-US" sz="4400" dirty="0" err="1"/>
              <a:t>biçim</a:t>
            </a:r>
            <a:r>
              <a:rPr lang="en-US" sz="4400" dirty="0"/>
              <a:t> </a:t>
            </a:r>
            <a:r>
              <a:rPr lang="en-US" sz="4400" dirty="0" err="1"/>
              <a:t>yönünden</a:t>
            </a:r>
            <a:r>
              <a:rPr lang="en-US" sz="4400" dirty="0"/>
              <a:t> </a:t>
            </a:r>
            <a:r>
              <a:rPr lang="en-US" sz="4400" dirty="0" err="1"/>
              <a:t>diğer</a:t>
            </a:r>
            <a:r>
              <a:rPr lang="en-US" sz="4400" dirty="0"/>
              <a:t> </a:t>
            </a:r>
            <a:r>
              <a:rPr lang="en-US" sz="4400" dirty="0" err="1"/>
              <a:t>yazı</a:t>
            </a:r>
            <a:r>
              <a:rPr lang="en-US" sz="4400" dirty="0"/>
              <a:t> </a:t>
            </a:r>
            <a:r>
              <a:rPr lang="en-US" sz="4400" dirty="0" err="1"/>
              <a:t>türlerine</a:t>
            </a:r>
            <a:r>
              <a:rPr lang="en-US" sz="4400" dirty="0"/>
              <a:t> </a:t>
            </a:r>
            <a:r>
              <a:rPr lang="en-US" sz="4400" dirty="0" err="1"/>
              <a:t>göre</a:t>
            </a:r>
            <a:r>
              <a:rPr lang="en-US" sz="4400" dirty="0"/>
              <a:t> </a:t>
            </a:r>
            <a:r>
              <a:rPr lang="en-US" sz="4400" dirty="0" err="1"/>
              <a:t>farklı</a:t>
            </a:r>
            <a:r>
              <a:rPr lang="en-US" sz="4400" dirty="0"/>
              <a:t> </a:t>
            </a:r>
            <a:r>
              <a:rPr lang="en-US" sz="4400" dirty="0" err="1"/>
              <a:t>özellikler</a:t>
            </a:r>
            <a:r>
              <a:rPr lang="en-US" sz="4400" dirty="0"/>
              <a:t> </a:t>
            </a:r>
            <a:r>
              <a:rPr lang="en-US" sz="4400" dirty="0" err="1"/>
              <a:t>gösterir</a:t>
            </a:r>
            <a:r>
              <a:rPr lang="en-US" sz="4400" dirty="0"/>
              <a:t>. </a:t>
            </a:r>
            <a:r>
              <a:rPr lang="en-US" sz="4400" dirty="0" err="1"/>
              <a:t>Öykü</a:t>
            </a:r>
            <a:r>
              <a:rPr lang="en-US" sz="4400" dirty="0"/>
              <a:t>, </a:t>
            </a:r>
            <a:r>
              <a:rPr lang="en-US" sz="4400" dirty="0">
                <a:hlinkClick r:id="rId3" tooltip="roman özetleri"/>
              </a:rPr>
              <a:t>roman</a:t>
            </a:r>
            <a:r>
              <a:rPr lang="en-US" sz="4400" dirty="0"/>
              <a:t>, </a:t>
            </a:r>
            <a:r>
              <a:rPr lang="en-US" sz="4400" dirty="0" err="1"/>
              <a:t>şiir</a:t>
            </a:r>
            <a:r>
              <a:rPr lang="en-US" sz="4400" dirty="0"/>
              <a:t>, </a:t>
            </a:r>
            <a:r>
              <a:rPr lang="en-US" sz="4400" dirty="0" err="1">
                <a:hlinkClick r:id="rId4" tooltip="deneme türü"/>
              </a:rPr>
              <a:t>deneme</a:t>
            </a:r>
            <a:r>
              <a:rPr lang="en-US" sz="4400" dirty="0"/>
              <a:t> </a:t>
            </a:r>
            <a:r>
              <a:rPr lang="en-US" sz="4400" dirty="0" err="1"/>
              <a:t>gibi</a:t>
            </a:r>
            <a:r>
              <a:rPr lang="en-US" sz="4400" dirty="0"/>
              <a:t> </a:t>
            </a:r>
            <a:r>
              <a:rPr lang="en-US" sz="4400" dirty="0" err="1"/>
              <a:t>yazı</a:t>
            </a:r>
            <a:r>
              <a:rPr lang="en-US" sz="4400" dirty="0"/>
              <a:t> </a:t>
            </a:r>
            <a:r>
              <a:rPr lang="en-US" sz="4400" dirty="0" err="1"/>
              <a:t>türleri</a:t>
            </a:r>
            <a:r>
              <a:rPr lang="en-US" sz="4400" dirty="0"/>
              <a:t> </a:t>
            </a:r>
            <a:r>
              <a:rPr lang="en-US" sz="4400" dirty="0" err="1"/>
              <a:t>pek</a:t>
            </a:r>
            <a:r>
              <a:rPr lang="en-US" sz="4400" dirty="0"/>
              <a:t> </a:t>
            </a:r>
            <a:r>
              <a:rPr lang="en-US" sz="4400" dirty="0" err="1"/>
              <a:t>çok</a:t>
            </a:r>
            <a:r>
              <a:rPr lang="en-US" sz="4400" dirty="0"/>
              <a:t> </a:t>
            </a:r>
            <a:r>
              <a:rPr lang="en-US" sz="4400" dirty="0" err="1"/>
              <a:t>cümlenin</a:t>
            </a:r>
            <a:r>
              <a:rPr lang="en-US" sz="4400" dirty="0"/>
              <a:t> </a:t>
            </a:r>
            <a:r>
              <a:rPr lang="en-US" sz="4400" dirty="0" err="1"/>
              <a:t>bir</a:t>
            </a:r>
            <a:r>
              <a:rPr lang="en-US" sz="4400" dirty="0"/>
              <a:t> </a:t>
            </a:r>
            <a:r>
              <a:rPr lang="en-US" sz="4400" dirty="0" err="1"/>
              <a:t>araya</a:t>
            </a:r>
            <a:r>
              <a:rPr lang="en-US" sz="4400" dirty="0"/>
              <a:t> </a:t>
            </a:r>
            <a:r>
              <a:rPr lang="en-US" sz="4400" dirty="0" err="1"/>
              <a:t>gelmesi</a:t>
            </a:r>
            <a:r>
              <a:rPr lang="en-US" sz="4400" dirty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anlam</a:t>
            </a:r>
            <a:r>
              <a:rPr lang="en-US" sz="4400" dirty="0"/>
              <a:t> </a:t>
            </a:r>
            <a:r>
              <a:rPr lang="en-US" sz="4400" dirty="0" err="1"/>
              <a:t>yönünden</a:t>
            </a:r>
            <a:r>
              <a:rPr lang="en-US" sz="4400" dirty="0"/>
              <a:t> </a:t>
            </a:r>
            <a:r>
              <a:rPr lang="en-US" sz="4400" dirty="0" err="1"/>
              <a:t>bütünleşmesiyle</a:t>
            </a:r>
            <a:r>
              <a:rPr lang="en-US" sz="4400" dirty="0"/>
              <a:t> </a:t>
            </a:r>
            <a:r>
              <a:rPr lang="en-US" sz="4400" dirty="0" err="1"/>
              <a:t>oluşur</a:t>
            </a:r>
            <a:r>
              <a:rPr lang="en-US" sz="4400" dirty="0"/>
              <a:t>. Buna </a:t>
            </a:r>
            <a:r>
              <a:rPr lang="en-US" sz="4400" dirty="0" err="1"/>
              <a:t>karşın</a:t>
            </a:r>
            <a:r>
              <a:rPr lang="en-US" sz="4400" dirty="0"/>
              <a:t> </a:t>
            </a:r>
            <a:r>
              <a:rPr lang="en-US" sz="4400" dirty="0" err="1"/>
              <a:t>atasözleri</a:t>
            </a:r>
            <a:r>
              <a:rPr lang="en-US" sz="4400" dirty="0"/>
              <a:t> </a:t>
            </a:r>
            <a:r>
              <a:rPr lang="en-US" sz="4400" dirty="0" err="1"/>
              <a:t>genellikle</a:t>
            </a:r>
            <a:r>
              <a:rPr lang="en-US" sz="4400" dirty="0"/>
              <a:t> </a:t>
            </a:r>
            <a:r>
              <a:rPr lang="en-US" sz="4400" dirty="0" err="1"/>
              <a:t>bir</a:t>
            </a:r>
            <a:r>
              <a:rPr lang="en-US" sz="4400" dirty="0"/>
              <a:t>, en </a:t>
            </a:r>
            <a:r>
              <a:rPr lang="en-US" sz="4400" dirty="0" err="1"/>
              <a:t>fazla</a:t>
            </a:r>
            <a:r>
              <a:rPr lang="en-US" sz="4400" dirty="0"/>
              <a:t> </a:t>
            </a:r>
            <a:r>
              <a:rPr lang="en-US" sz="4400" dirty="0" err="1"/>
              <a:t>iki</a:t>
            </a:r>
            <a:r>
              <a:rPr lang="en-US" sz="4400" dirty="0"/>
              <a:t> </a:t>
            </a:r>
            <a:r>
              <a:rPr lang="en-US" sz="4400" dirty="0" err="1"/>
              <a:t>cümleden</a:t>
            </a:r>
            <a:r>
              <a:rPr lang="en-US" sz="4400" dirty="0"/>
              <a:t> </a:t>
            </a:r>
            <a:r>
              <a:rPr lang="en-US" sz="4400" dirty="0" err="1"/>
              <a:t>oluşur</a:t>
            </a:r>
            <a:r>
              <a:rPr lang="en-US" sz="44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438400" cy="39687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8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7443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 err="1"/>
              <a:t>Bütün</a:t>
            </a:r>
            <a:r>
              <a:rPr lang="en-US" sz="4800" dirty="0"/>
              <a:t> </a:t>
            </a:r>
            <a:r>
              <a:rPr lang="en-US" sz="4800" dirty="0" err="1"/>
              <a:t>duygu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düşünceler</a:t>
            </a:r>
            <a:r>
              <a:rPr lang="en-US" sz="4800" dirty="0"/>
              <a:t> </a:t>
            </a:r>
            <a:r>
              <a:rPr lang="en-US" sz="4800" dirty="0" err="1"/>
              <a:t>bu</a:t>
            </a:r>
            <a:r>
              <a:rPr lang="en-US" sz="4800" dirty="0"/>
              <a:t> </a:t>
            </a:r>
            <a:r>
              <a:rPr lang="en-US" sz="4800" dirty="0" err="1"/>
              <a:t>tek</a:t>
            </a:r>
            <a:r>
              <a:rPr lang="en-US" sz="4800" dirty="0"/>
              <a:t> </a:t>
            </a:r>
            <a:r>
              <a:rPr lang="en-US" sz="4800" dirty="0" err="1"/>
              <a:t>cümleye</a:t>
            </a:r>
            <a:r>
              <a:rPr lang="en-US" sz="4800" dirty="0"/>
              <a:t> </a:t>
            </a:r>
            <a:r>
              <a:rPr lang="en-US" sz="4800" dirty="0" err="1"/>
              <a:t>sığdırılır</a:t>
            </a:r>
            <a:r>
              <a:rPr lang="en-US" sz="4800" dirty="0"/>
              <a:t>. Bu </a:t>
            </a:r>
            <a:r>
              <a:rPr lang="en-US" sz="4800" dirty="0" err="1"/>
              <a:t>cümleler</a:t>
            </a:r>
            <a:r>
              <a:rPr lang="en-US" sz="4800" dirty="0"/>
              <a:t> </a:t>
            </a:r>
            <a:r>
              <a:rPr lang="en-US" sz="4800" dirty="0" err="1"/>
              <a:t>kişiden</a:t>
            </a:r>
            <a:r>
              <a:rPr lang="en-US" sz="4800" dirty="0"/>
              <a:t> </a:t>
            </a:r>
            <a:r>
              <a:rPr lang="en-US" sz="4800" dirty="0" err="1"/>
              <a:t>kişiye</a:t>
            </a:r>
            <a:r>
              <a:rPr lang="en-US" sz="4800" dirty="0"/>
              <a:t> </a:t>
            </a:r>
            <a:r>
              <a:rPr lang="en-US" sz="4800" dirty="0" err="1"/>
              <a:t>değişmez</a:t>
            </a:r>
            <a:r>
              <a:rPr lang="en-US" sz="4800" dirty="0"/>
              <a:t>. </a:t>
            </a:r>
            <a:r>
              <a:rPr lang="en-US" sz="4800" dirty="0" err="1"/>
              <a:t>Halkın</a:t>
            </a:r>
            <a:r>
              <a:rPr lang="en-US" sz="4800" dirty="0"/>
              <a:t> </a:t>
            </a:r>
            <a:r>
              <a:rPr lang="en-US" sz="4800" dirty="0" err="1"/>
              <a:t>ortak</a:t>
            </a:r>
            <a:r>
              <a:rPr lang="en-US" sz="4800" dirty="0"/>
              <a:t> </a:t>
            </a:r>
            <a:r>
              <a:rPr lang="en-US" sz="4800" dirty="0" err="1"/>
              <a:t>malıdır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tarafından</a:t>
            </a:r>
            <a:r>
              <a:rPr lang="en-US" sz="4800" dirty="0"/>
              <a:t> </a:t>
            </a:r>
            <a:r>
              <a:rPr lang="en-US" sz="4800" dirty="0" err="1"/>
              <a:t>aynı</a:t>
            </a:r>
            <a:r>
              <a:rPr lang="en-US" sz="4800" dirty="0"/>
              <a:t> </a:t>
            </a:r>
            <a:r>
              <a:rPr lang="en-US" sz="4800" dirty="0" err="1"/>
              <a:t>biçimde</a:t>
            </a:r>
            <a:r>
              <a:rPr lang="en-US" sz="4800" dirty="0"/>
              <a:t> </a:t>
            </a:r>
            <a:r>
              <a:rPr lang="en-US" sz="4800" dirty="0" err="1"/>
              <a:t>söylenir</a:t>
            </a:r>
            <a:r>
              <a:rPr lang="en-US" sz="4800" dirty="0"/>
              <a:t>. </a:t>
            </a:r>
            <a:r>
              <a:rPr lang="en-US" sz="4800" dirty="0" err="1"/>
              <a:t>Atasözleri</a:t>
            </a:r>
            <a:r>
              <a:rPr lang="en-US" sz="4800" dirty="0"/>
              <a:t> belli </a:t>
            </a: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toplumun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/</a:t>
            </a:r>
            <a:r>
              <a:rPr lang="en-US" sz="4800" dirty="0" err="1"/>
              <a:t>veya</a:t>
            </a:r>
            <a:r>
              <a:rPr lang="en-US" sz="4800" dirty="0"/>
              <a:t> </a:t>
            </a:r>
            <a:r>
              <a:rPr lang="en-US" sz="4800" dirty="0" err="1"/>
              <a:t>bütün</a:t>
            </a:r>
            <a:r>
              <a:rPr lang="en-US" sz="4800" dirty="0"/>
              <a:t> </a:t>
            </a:r>
            <a:r>
              <a:rPr lang="en-US" sz="4800" dirty="0" err="1"/>
              <a:t>insanlığın</a:t>
            </a:r>
            <a:r>
              <a:rPr lang="en-US" sz="4800" dirty="0"/>
              <a:t> </a:t>
            </a:r>
            <a:r>
              <a:rPr lang="en-US" sz="4800" dirty="0" err="1"/>
              <a:t>yaşam</a:t>
            </a:r>
            <a:r>
              <a:rPr lang="en-US" sz="4800" dirty="0"/>
              <a:t> </a:t>
            </a:r>
            <a:r>
              <a:rPr lang="en-US" sz="4800" dirty="0" err="1"/>
              <a:t>felsefesidir</a:t>
            </a:r>
            <a:r>
              <a:rPr lang="en-US" sz="4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300" y="6248400"/>
            <a:ext cx="2171700" cy="457200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9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56431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49</TotalTime>
  <Words>356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</dc:creator>
  <cp:lastModifiedBy>DR.Ahmed Saker</cp:lastModifiedBy>
  <cp:revision>26</cp:revision>
  <dcterms:created xsi:type="dcterms:W3CDTF">2006-08-16T00:00:00Z</dcterms:created>
  <dcterms:modified xsi:type="dcterms:W3CDTF">2020-10-08T14:33:28Z</dcterms:modified>
</cp:coreProperties>
</file>