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65" r:id="rId4"/>
    <p:sldId id="264" r:id="rId5"/>
    <p:sldId id="263" r:id="rId6"/>
    <p:sldId id="258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8" d="100"/>
          <a:sy n="48" d="100"/>
        </p:scale>
        <p:origin x="-162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EC082-43D3-4A98-9D87-6FA58603EA2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D8C2E-8609-4871-BA0C-07EDFCCB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8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753D-842E-4D7C-AD05-55799CD314BA}" type="datetime1">
              <a:rPr lang="en-US" smtClean="0"/>
              <a:t>10/8/2020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90FB-8523-4ECC-9043-585DC252A1F5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95A-7510-4D88-84E4-7351B068807E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E50C-10E2-4F8D-8181-9285B2F51EB6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763-B61E-4C96-978D-957BE8D64E24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6178-3E5B-4FA3-A0D7-03728AC6B89C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0224-97BC-4541-95F3-E6DCD260E947}" type="datetime1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7A01-510F-4DE3-8D01-7BB272561827}" type="datetime1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48BA-E2EE-40B9-928F-FF1F783C1711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CA23-AB03-4119-B09B-059B1CB2A4B9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053-5CAE-4B3B-AB81-C5F371AF9054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8F352A-A9DD-4A9D-9834-1A2474DDE6C3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547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</a:t>
            </a:fld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153400" cy="6096000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Osmanl</a:t>
            </a:r>
            <a:r>
              <a:rPr lang="tr-TR" sz="4800" b="1" dirty="0"/>
              <a:t>ıca Dersi</a:t>
            </a:r>
          </a:p>
          <a:p>
            <a:endParaRPr lang="tr-TR" sz="4800" b="1" dirty="0"/>
          </a:p>
          <a:p>
            <a:r>
              <a:rPr lang="tr-TR" sz="4800" b="1" dirty="0"/>
              <a:t>    Üçüncü Sınıf</a:t>
            </a:r>
            <a:endParaRPr lang="en-US" sz="4800" b="1" dirty="0"/>
          </a:p>
          <a:p>
            <a:r>
              <a:rPr lang="en-US" sz="4800" b="1" dirty="0" smtClean="0"/>
              <a:t>(</a:t>
            </a:r>
            <a:r>
              <a:rPr lang="tr-TR" sz="4800" b="1" dirty="0" smtClean="0"/>
              <a:t>İkinci</a:t>
            </a:r>
            <a:r>
              <a:rPr lang="en-US" sz="4800" b="1" dirty="0" smtClean="0"/>
              <a:t> </a:t>
            </a:r>
            <a:r>
              <a:rPr lang="en-US" sz="4800" b="1" dirty="0" err="1"/>
              <a:t>Ders</a:t>
            </a:r>
            <a:r>
              <a:rPr lang="en-US" sz="4800" b="1" dirty="0"/>
              <a:t>)</a:t>
            </a:r>
          </a:p>
          <a:p>
            <a:pPr algn="r"/>
            <a:r>
              <a:rPr lang="en-US" sz="4800" b="1" dirty="0" err="1"/>
              <a:t>Ders</a:t>
            </a:r>
            <a:r>
              <a:rPr lang="en-US" sz="4800" b="1" dirty="0"/>
              <a:t> </a:t>
            </a:r>
            <a:r>
              <a:rPr lang="en-US" sz="4800" b="1" dirty="0" err="1"/>
              <a:t>Hocas</a:t>
            </a:r>
            <a:r>
              <a:rPr lang="tr-TR" sz="4800" b="1" dirty="0"/>
              <a:t>ı</a:t>
            </a:r>
          </a:p>
          <a:p>
            <a:pPr algn="r"/>
            <a:r>
              <a:rPr lang="tr-TR" sz="4800" b="1" dirty="0"/>
              <a:t>Sinan Dlşad Tahsin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5506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err="1" smtClean="0"/>
              <a:t>Birinci</a:t>
            </a:r>
            <a:r>
              <a:rPr lang="en-US" sz="4800" dirty="0" smtClean="0"/>
              <a:t> </a:t>
            </a:r>
            <a:r>
              <a:rPr lang="en-US" sz="4800" dirty="0" err="1" smtClean="0"/>
              <a:t>dersin</a:t>
            </a:r>
            <a:r>
              <a:rPr lang="en-US" sz="4800" dirty="0" smtClean="0"/>
              <a:t> </a:t>
            </a:r>
            <a:r>
              <a:rPr lang="en-US" sz="4800" dirty="0" err="1" smtClean="0"/>
              <a:t>devam</a:t>
            </a:r>
            <a:r>
              <a:rPr lang="tr-TR" sz="4800" dirty="0" smtClean="0"/>
              <a:t>ı</a:t>
            </a:r>
          </a:p>
          <a:p>
            <a:pPr marL="0" indent="0">
              <a:buNone/>
            </a:pPr>
            <a:endParaRPr lang="tr-TR" sz="4800" dirty="0"/>
          </a:p>
          <a:p>
            <a:r>
              <a:rPr lang="en-US" sz="4800" b="1" dirty="0" err="1"/>
              <a:t>Belirsiz</a:t>
            </a:r>
            <a:r>
              <a:rPr lang="en-US" sz="4800" b="1" dirty="0"/>
              <a:t> </a:t>
            </a:r>
            <a:r>
              <a:rPr lang="en-US" sz="4800" b="1" dirty="0" err="1"/>
              <a:t>Zamirler</a:t>
            </a:r>
            <a:endParaRPr lang="en-US" sz="4800" dirty="0"/>
          </a:p>
          <a:p>
            <a:r>
              <a:rPr lang="ar-SA" sz="4800" dirty="0"/>
              <a:t>كمسه</a:t>
            </a:r>
            <a:r>
              <a:rPr lang="en-US" sz="4800" dirty="0"/>
              <a:t> = </a:t>
            </a:r>
            <a:r>
              <a:rPr lang="en-US" sz="4800" dirty="0" err="1"/>
              <a:t>kimse</a:t>
            </a:r>
            <a:endParaRPr lang="en-US" sz="4800" dirty="0"/>
          </a:p>
          <a:p>
            <a:r>
              <a:rPr lang="ar-SA" sz="4800" dirty="0"/>
              <a:t>برى</a:t>
            </a:r>
            <a:r>
              <a:rPr lang="en-US" sz="4800" dirty="0"/>
              <a:t> = </a:t>
            </a:r>
            <a:r>
              <a:rPr lang="en-US" sz="4800" dirty="0" err="1"/>
              <a:t>biri</a:t>
            </a:r>
            <a:endParaRPr lang="en-US" sz="4800" dirty="0"/>
          </a:p>
          <a:p>
            <a:r>
              <a:rPr lang="ar-SA" sz="4800" dirty="0"/>
              <a:t>كشى</a:t>
            </a:r>
            <a:r>
              <a:rPr lang="en-US" sz="4800" dirty="0"/>
              <a:t> = </a:t>
            </a:r>
            <a:r>
              <a:rPr lang="en-US" sz="4800" dirty="0" err="1"/>
              <a:t>kişi</a:t>
            </a:r>
            <a:endParaRPr lang="en-US" sz="4800" dirty="0"/>
          </a:p>
          <a:p>
            <a:r>
              <a:rPr lang="ar-SA" sz="4800" dirty="0"/>
              <a:t>هركس</a:t>
            </a:r>
            <a:r>
              <a:rPr lang="en-US" sz="4800" dirty="0"/>
              <a:t> = </a:t>
            </a:r>
            <a:r>
              <a:rPr lang="en-US" sz="4800" dirty="0" err="1"/>
              <a:t>herkes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362200" cy="39687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2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6894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3</a:t>
            </a:fld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8077200" cy="5943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5600" b="1" dirty="0" err="1"/>
              <a:t>İlinti</a:t>
            </a:r>
            <a:r>
              <a:rPr lang="en-US" sz="5600" b="1" dirty="0"/>
              <a:t> </a:t>
            </a:r>
            <a:r>
              <a:rPr lang="en-US" sz="5600" b="1" dirty="0" err="1"/>
              <a:t>Zamirleri</a:t>
            </a:r>
            <a:endParaRPr lang="en-US" sz="5600" b="1" dirty="0"/>
          </a:p>
          <a:p>
            <a:pPr algn="l"/>
            <a:r>
              <a:rPr lang="en-US" sz="5600" b="1" dirty="0" err="1"/>
              <a:t>Osmanlı</a:t>
            </a:r>
            <a:r>
              <a:rPr lang="en-US" sz="5600" b="1" dirty="0"/>
              <a:t> </a:t>
            </a:r>
            <a:r>
              <a:rPr lang="en-US" sz="5600" b="1" dirty="0" err="1"/>
              <a:t>Türkçesinde</a:t>
            </a:r>
            <a:r>
              <a:rPr lang="en-US" sz="5600" b="1" dirty="0"/>
              <a:t> </a:t>
            </a:r>
            <a:r>
              <a:rPr lang="en-US" sz="5600" b="1" dirty="0" err="1"/>
              <a:t>işleyiş</a:t>
            </a:r>
            <a:r>
              <a:rPr lang="en-US" sz="5600" b="1" dirty="0"/>
              <a:t> </a:t>
            </a:r>
            <a:r>
              <a:rPr lang="en-US" sz="5600" b="1" dirty="0" err="1"/>
              <a:t>bakımından</a:t>
            </a:r>
            <a:r>
              <a:rPr lang="en-US" sz="5600" b="1" dirty="0"/>
              <a:t> </a:t>
            </a:r>
            <a:r>
              <a:rPr lang="en-US" sz="5600" b="1" dirty="0" err="1"/>
              <a:t>eş</a:t>
            </a:r>
            <a:r>
              <a:rPr lang="en-US" sz="5600" b="1" dirty="0"/>
              <a:t> </a:t>
            </a:r>
            <a:r>
              <a:rPr lang="en-US" sz="5600" b="1" dirty="0" err="1"/>
              <a:t>değerde</a:t>
            </a:r>
            <a:r>
              <a:rPr lang="en-US" sz="5600" b="1" dirty="0"/>
              <a:t> </a:t>
            </a:r>
            <a:r>
              <a:rPr lang="en-US" sz="5600" b="1" dirty="0" err="1"/>
              <a:t>iki</a:t>
            </a:r>
            <a:r>
              <a:rPr lang="en-US" sz="5600" b="1" dirty="0"/>
              <a:t> </a:t>
            </a:r>
            <a:r>
              <a:rPr lang="en-US" sz="5600" b="1" dirty="0" err="1"/>
              <a:t>ilinti</a:t>
            </a:r>
            <a:r>
              <a:rPr lang="en-US" sz="5600" b="1" dirty="0"/>
              <a:t> </a:t>
            </a:r>
            <a:r>
              <a:rPr lang="en-US" sz="5600" b="1" dirty="0" err="1"/>
              <a:t>zamiri</a:t>
            </a:r>
            <a:r>
              <a:rPr lang="en-US" sz="5600" b="1" dirty="0"/>
              <a:t> </a:t>
            </a:r>
            <a:r>
              <a:rPr lang="en-US" sz="5600" b="1" dirty="0" err="1"/>
              <a:t>vardır</a:t>
            </a:r>
            <a:r>
              <a:rPr lang="en-US" sz="5600" b="1" dirty="0"/>
              <a:t>:</a:t>
            </a:r>
          </a:p>
          <a:p>
            <a:pPr algn="l"/>
            <a:r>
              <a:rPr lang="ar-SA" sz="5600" b="1" dirty="0"/>
              <a:t>كيم / كم</a:t>
            </a:r>
            <a:r>
              <a:rPr lang="en-US" sz="5600" b="1" dirty="0"/>
              <a:t> = </a:t>
            </a:r>
            <a:r>
              <a:rPr lang="en-US" sz="5600" b="1" dirty="0" err="1"/>
              <a:t>kim</a:t>
            </a:r>
            <a:r>
              <a:rPr lang="en-US" sz="5600" b="1" dirty="0"/>
              <a:t>, </a:t>
            </a:r>
            <a:r>
              <a:rPr lang="ar-SA" sz="5600" b="1" dirty="0"/>
              <a:t>كه</a:t>
            </a:r>
            <a:r>
              <a:rPr lang="en-US" sz="5600" b="1" dirty="0"/>
              <a:t> = </a:t>
            </a:r>
            <a:r>
              <a:rPr lang="en-US" sz="5600" b="1" dirty="0" err="1"/>
              <a:t>ki</a:t>
            </a:r>
            <a:r>
              <a:rPr lang="en-US" sz="5600" b="1" dirty="0"/>
              <a:t>.</a:t>
            </a:r>
          </a:p>
          <a:p>
            <a:pPr algn="l"/>
            <a:r>
              <a:rPr lang="en-US" sz="5600" b="1" dirty="0"/>
              <a:t>Her </a:t>
            </a:r>
            <a:r>
              <a:rPr lang="en-US" sz="5600" b="1" dirty="0" err="1"/>
              <a:t>ikisi</a:t>
            </a:r>
            <a:r>
              <a:rPr lang="en-US" sz="5600" b="1" dirty="0"/>
              <a:t> de hem </a:t>
            </a:r>
            <a:r>
              <a:rPr lang="en-US" sz="5600" b="1" dirty="0" err="1"/>
              <a:t>zamir</a:t>
            </a:r>
            <a:r>
              <a:rPr lang="en-US" sz="5600" b="1" dirty="0"/>
              <a:t>, hem </a:t>
            </a:r>
            <a:r>
              <a:rPr lang="en-US" sz="5600" b="1" dirty="0" err="1"/>
              <a:t>bağlam</a:t>
            </a:r>
            <a:r>
              <a:rPr lang="en-US" sz="5600" b="1" dirty="0"/>
              <a:t> </a:t>
            </a:r>
            <a:r>
              <a:rPr lang="en-US" sz="5600" b="1" dirty="0" err="1"/>
              <a:t>olarak</a:t>
            </a:r>
            <a:r>
              <a:rPr lang="en-US" sz="5600" b="1" dirty="0"/>
              <a:t> </a:t>
            </a:r>
            <a:r>
              <a:rPr lang="en-US" sz="5600" b="1" dirty="0" err="1"/>
              <a:t>kullanılmıştır</a:t>
            </a:r>
            <a:r>
              <a:rPr lang="en-US" sz="5600" b="1" dirty="0"/>
              <a:t>.</a:t>
            </a:r>
          </a:p>
          <a:p>
            <a:pPr algn="l"/>
            <a:r>
              <a:rPr lang="ar-SA" sz="5600" b="1" dirty="0"/>
              <a:t>كه</a:t>
            </a:r>
            <a:r>
              <a:rPr lang="en-US" sz="5600" b="1" dirty="0"/>
              <a:t> </a:t>
            </a:r>
            <a:r>
              <a:rPr lang="en-US" sz="5600" b="1" dirty="0" err="1"/>
              <a:t>ki</a:t>
            </a:r>
            <a:r>
              <a:rPr lang="en-US" sz="5600" b="1" dirty="0"/>
              <a:t> </a:t>
            </a:r>
            <a:r>
              <a:rPr lang="en-US" sz="5600" b="1" dirty="0" err="1"/>
              <a:t>çekimsiz</a:t>
            </a:r>
            <a:r>
              <a:rPr lang="en-US" sz="5600" b="1" dirty="0"/>
              <a:t> </a:t>
            </a:r>
            <a:r>
              <a:rPr lang="en-US" sz="5600" b="1" dirty="0" err="1"/>
              <a:t>bir</a:t>
            </a:r>
            <a:r>
              <a:rPr lang="en-US" sz="5600" b="1" dirty="0"/>
              <a:t> </a:t>
            </a:r>
            <a:r>
              <a:rPr lang="en-US" sz="5600" b="1" dirty="0" err="1"/>
              <a:t>zamirdir</a:t>
            </a:r>
            <a:r>
              <a:rPr lang="en-US" sz="5600" b="1" dirty="0"/>
              <a:t>.</a:t>
            </a:r>
          </a:p>
          <a:p>
            <a:pPr algn="l"/>
            <a:r>
              <a:rPr lang="en-US" sz="5600" b="1" dirty="0" err="1"/>
              <a:t>İlinti</a:t>
            </a:r>
            <a:r>
              <a:rPr lang="en-US" sz="5600" b="1" dirty="0"/>
              <a:t> </a:t>
            </a:r>
            <a:r>
              <a:rPr lang="en-US" sz="5600" b="1" dirty="0" err="1"/>
              <a:t>zamirleriyle</a:t>
            </a:r>
            <a:r>
              <a:rPr lang="en-US" sz="5600" b="1" dirty="0"/>
              <a:t> </a:t>
            </a:r>
            <a:r>
              <a:rPr lang="en-US" sz="5600" b="1" dirty="0" err="1"/>
              <a:t>kurulmuş</a:t>
            </a:r>
            <a:r>
              <a:rPr lang="en-US" sz="5600" b="1" dirty="0"/>
              <a:t> </a:t>
            </a:r>
            <a:r>
              <a:rPr lang="en-US" sz="5600" b="1" dirty="0" err="1"/>
              <a:t>cümle</a:t>
            </a:r>
            <a:r>
              <a:rPr lang="en-US" sz="5600" b="1" dirty="0"/>
              <a:t> </a:t>
            </a:r>
            <a:r>
              <a:rPr lang="en-US" sz="5600" b="1" dirty="0" err="1"/>
              <a:t>tipleri</a:t>
            </a:r>
            <a:r>
              <a:rPr lang="en-US" sz="5600" b="1" dirty="0"/>
              <a:t> </a:t>
            </a:r>
            <a:r>
              <a:rPr lang="en-US" sz="5600" b="1" dirty="0" err="1"/>
              <a:t>Türkçeye</a:t>
            </a:r>
            <a:r>
              <a:rPr lang="en-US" sz="5600" b="1" dirty="0"/>
              <a:t> </a:t>
            </a:r>
            <a:r>
              <a:rPr lang="en-US" sz="5600" b="1" dirty="0" err="1"/>
              <a:t>Farsçadan</a:t>
            </a:r>
            <a:r>
              <a:rPr lang="en-US" sz="5600" b="1" dirty="0"/>
              <a:t> </a:t>
            </a:r>
            <a:r>
              <a:rPr lang="en-US" sz="5600" b="1" dirty="0" err="1"/>
              <a:t>gelmiştir</a:t>
            </a:r>
            <a:r>
              <a:rPr lang="en-US" sz="5600" b="1" dirty="0"/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4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4</a:t>
            </a:fld>
            <a:endParaRPr lang="en-US" sz="3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534400" cy="6248400"/>
          </a:xfrm>
        </p:spPr>
        <p:txBody>
          <a:bodyPr/>
          <a:lstStyle/>
          <a:p>
            <a:pPr algn="l"/>
            <a:r>
              <a:rPr lang="en-US" sz="4800" b="1" dirty="0" smtClean="0"/>
              <a:t>ZARFLAR </a:t>
            </a:r>
          </a:p>
          <a:p>
            <a:pPr algn="l"/>
            <a:r>
              <a:rPr lang="en-US" sz="4800" b="1" dirty="0" err="1" smtClean="0"/>
              <a:t>Sıfatların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anlattıkları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vasfı</a:t>
            </a:r>
            <a:r>
              <a:rPr lang="en-US" sz="4800" b="1" dirty="0" smtClean="0"/>
              <a:t> (</a:t>
            </a:r>
            <a:r>
              <a:rPr lang="en-US" sz="4800" b="1" dirty="0" err="1" smtClean="0"/>
              <a:t>niteliği</a:t>
            </a:r>
            <a:r>
              <a:rPr lang="en-US" sz="4800" b="1" dirty="0" smtClean="0"/>
              <a:t>), </a:t>
            </a:r>
            <a:r>
              <a:rPr lang="en-US" sz="4800" b="1" dirty="0" err="1" smtClean="0"/>
              <a:t>fiillerin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anlattıkları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kılış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oluşu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açıklayan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değiştiren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isim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sınıfından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kelimelerdir</a:t>
            </a:r>
            <a:r>
              <a:rPr lang="en-US" sz="4800" b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1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r>
              <a:rPr lang="en-US" sz="5200" b="1" dirty="0"/>
              <a:t>ZARFLARIN ÇEŞİTLERİ</a:t>
            </a:r>
            <a:endParaRPr lang="en-US" sz="5200" dirty="0"/>
          </a:p>
          <a:p>
            <a:r>
              <a:rPr lang="ar-SA" sz="5200" dirty="0"/>
              <a:t>اك</a:t>
            </a:r>
            <a:r>
              <a:rPr lang="en-US" sz="5200" dirty="0"/>
              <a:t> = en</a:t>
            </a:r>
          </a:p>
          <a:p>
            <a:r>
              <a:rPr lang="ar-SA" sz="5200" dirty="0"/>
              <a:t>پك</a:t>
            </a:r>
            <a:r>
              <a:rPr lang="en-US" sz="5200" dirty="0"/>
              <a:t> = </a:t>
            </a:r>
            <a:r>
              <a:rPr lang="en-US" sz="5200" dirty="0" err="1"/>
              <a:t>pek</a:t>
            </a:r>
            <a:endParaRPr lang="en-US" sz="5200" dirty="0"/>
          </a:p>
          <a:p>
            <a:r>
              <a:rPr lang="ar-SA" sz="5200" dirty="0"/>
              <a:t>چوق</a:t>
            </a:r>
            <a:r>
              <a:rPr lang="en-US" sz="5200" dirty="0"/>
              <a:t> = </a:t>
            </a:r>
            <a:r>
              <a:rPr lang="en-US" sz="5200" dirty="0" err="1"/>
              <a:t>çok</a:t>
            </a:r>
            <a:endParaRPr lang="en-US" sz="5200" dirty="0"/>
          </a:p>
          <a:p>
            <a:r>
              <a:rPr lang="ar-SA" sz="5200" dirty="0"/>
              <a:t>دمين</a:t>
            </a:r>
            <a:r>
              <a:rPr lang="en-US" sz="5200" dirty="0"/>
              <a:t> = </a:t>
            </a:r>
            <a:r>
              <a:rPr lang="en-US" sz="5200" dirty="0" err="1"/>
              <a:t>demin</a:t>
            </a:r>
            <a:endParaRPr lang="en-US" sz="5200" dirty="0"/>
          </a:p>
          <a:p>
            <a:r>
              <a:rPr lang="ar-SA" sz="5200" dirty="0"/>
              <a:t>اير</a:t>
            </a:r>
            <a:r>
              <a:rPr lang="en-US" sz="5200" dirty="0"/>
              <a:t> = </a:t>
            </a:r>
            <a:r>
              <a:rPr lang="en-US" sz="5200" dirty="0" err="1"/>
              <a:t>er</a:t>
            </a:r>
            <a:endParaRPr lang="en-US" sz="5200" dirty="0"/>
          </a:p>
          <a:p>
            <a:r>
              <a:rPr lang="ar-SA" sz="5200" dirty="0"/>
              <a:t>كيچ</a:t>
            </a:r>
            <a:r>
              <a:rPr lang="en-US" sz="5200" dirty="0"/>
              <a:t> = </a:t>
            </a:r>
            <a:r>
              <a:rPr lang="en-US" sz="5200" dirty="0" err="1"/>
              <a:t>geç</a:t>
            </a:r>
            <a:endParaRPr lang="en-US" sz="5200" dirty="0"/>
          </a:p>
          <a:p>
            <a:r>
              <a:rPr lang="ar-SA" sz="5200" dirty="0"/>
              <a:t>دون</a:t>
            </a:r>
            <a:r>
              <a:rPr lang="en-US" sz="5200" dirty="0"/>
              <a:t> = </a:t>
            </a:r>
            <a:r>
              <a:rPr lang="en-US" sz="5200" dirty="0" err="1"/>
              <a:t>dün</a:t>
            </a:r>
            <a:endParaRPr lang="en-US" sz="5200" dirty="0"/>
          </a:p>
          <a:p>
            <a:r>
              <a:rPr lang="ar-SA" sz="5200" dirty="0"/>
              <a:t>كون</a:t>
            </a:r>
            <a:r>
              <a:rPr lang="en-US" sz="5200" dirty="0"/>
              <a:t> = </a:t>
            </a:r>
            <a:r>
              <a:rPr lang="en-US" sz="5200" dirty="0" err="1"/>
              <a:t>gün</a:t>
            </a:r>
            <a:endParaRPr lang="en-US" sz="5200" dirty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5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5936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err="1"/>
              <a:t>Bir</a:t>
            </a:r>
            <a:r>
              <a:rPr lang="en-US" sz="4800" dirty="0"/>
              <a:t> </a:t>
            </a:r>
            <a:r>
              <a:rPr lang="en-US" sz="4800" dirty="0" err="1"/>
              <a:t>bölük</a:t>
            </a:r>
            <a:r>
              <a:rPr lang="en-US" sz="4800" dirty="0"/>
              <a:t> zarf </a:t>
            </a:r>
            <a:r>
              <a:rPr lang="en-US" sz="4800" dirty="0" err="1"/>
              <a:t>ise</a:t>
            </a:r>
            <a:r>
              <a:rPr lang="en-US" sz="4800" dirty="0"/>
              <a:t> </a:t>
            </a:r>
            <a:r>
              <a:rPr lang="en-US" sz="4800" dirty="0" err="1"/>
              <a:t>türemiş</a:t>
            </a:r>
            <a:r>
              <a:rPr lang="en-US" sz="4800" dirty="0"/>
              <a:t> </a:t>
            </a:r>
            <a:r>
              <a:rPr lang="en-US" sz="4800" dirty="0" err="1"/>
              <a:t>kelime</a:t>
            </a:r>
            <a:r>
              <a:rPr lang="en-US" sz="4800" dirty="0"/>
              <a:t> </a:t>
            </a:r>
            <a:r>
              <a:rPr lang="en-US" sz="4800" dirty="0" err="1"/>
              <a:t>yapısındadır</a:t>
            </a:r>
            <a:r>
              <a:rPr lang="en-US" sz="4800" dirty="0"/>
              <a:t>. </a:t>
            </a:r>
            <a:r>
              <a:rPr lang="en-US" sz="4800" dirty="0" err="1"/>
              <a:t>Bunlardan</a:t>
            </a:r>
            <a:r>
              <a:rPr lang="en-US" sz="4800" dirty="0"/>
              <a:t> </a:t>
            </a:r>
            <a:r>
              <a:rPr lang="en-US" sz="4800" dirty="0" err="1"/>
              <a:t>Türkçe</a:t>
            </a:r>
            <a:r>
              <a:rPr lang="en-US" sz="4800" dirty="0"/>
              <a:t> </a:t>
            </a:r>
            <a:r>
              <a:rPr lang="en-US" sz="4800" dirty="0" err="1"/>
              <a:t>olanları</a:t>
            </a:r>
            <a:r>
              <a:rPr lang="en-US" sz="4800" dirty="0"/>
              <a:t> </a:t>
            </a:r>
            <a:r>
              <a:rPr lang="en-US" sz="4800" dirty="0" err="1"/>
              <a:t>adlardan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fiillerden</a:t>
            </a:r>
            <a:r>
              <a:rPr lang="en-US" sz="4800" dirty="0"/>
              <a:t> belli </a:t>
            </a:r>
            <a:r>
              <a:rPr lang="en-US" sz="4800" dirty="0" err="1"/>
              <a:t>eklerle</a:t>
            </a:r>
            <a:r>
              <a:rPr lang="en-US" sz="4800" dirty="0"/>
              <a:t> </a:t>
            </a:r>
            <a:r>
              <a:rPr lang="en-US" sz="4800" dirty="0" err="1"/>
              <a:t>türetilmiştir</a:t>
            </a:r>
            <a:r>
              <a:rPr lang="en-US" sz="4800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6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3720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324600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Adlardan</a:t>
            </a:r>
            <a:r>
              <a:rPr lang="en-US" sz="4800" b="1" dirty="0"/>
              <a:t>:</a:t>
            </a:r>
            <a:endParaRPr lang="en-US" sz="4800" dirty="0"/>
          </a:p>
          <a:p>
            <a:r>
              <a:rPr lang="ar-SA" sz="4800" dirty="0"/>
              <a:t>صكره</a:t>
            </a:r>
            <a:r>
              <a:rPr lang="en-US" sz="4800" dirty="0"/>
              <a:t> = </a:t>
            </a:r>
            <a:r>
              <a:rPr lang="en-US" sz="4800" dirty="0" err="1"/>
              <a:t>sonra</a:t>
            </a:r>
            <a:endParaRPr lang="en-US" sz="4800" dirty="0"/>
          </a:p>
          <a:p>
            <a:r>
              <a:rPr lang="ar-SA" sz="4800" dirty="0"/>
              <a:t>يازين</a:t>
            </a:r>
            <a:r>
              <a:rPr lang="en-US" sz="4800" dirty="0"/>
              <a:t> = </a:t>
            </a:r>
            <a:r>
              <a:rPr lang="en-US" sz="4800" dirty="0" err="1"/>
              <a:t>yazın</a:t>
            </a:r>
            <a:endParaRPr lang="en-US" sz="4800" dirty="0"/>
          </a:p>
          <a:p>
            <a:r>
              <a:rPr lang="en-US" sz="4800" b="1" dirty="0" err="1"/>
              <a:t>Fiillerden</a:t>
            </a:r>
            <a:r>
              <a:rPr lang="en-US" sz="4800" b="1" dirty="0"/>
              <a:t>: </a:t>
            </a:r>
            <a:endParaRPr lang="en-US" sz="4800" dirty="0"/>
          </a:p>
          <a:p>
            <a:r>
              <a:rPr lang="ar-SA" sz="4800" dirty="0"/>
              <a:t>كچه</a:t>
            </a:r>
            <a:r>
              <a:rPr lang="en-US" sz="4800" dirty="0"/>
              <a:t> = </a:t>
            </a:r>
            <a:r>
              <a:rPr lang="en-US" sz="4800" dirty="0" err="1"/>
              <a:t>geçe</a:t>
            </a:r>
            <a:endParaRPr lang="en-US" sz="4800" dirty="0"/>
          </a:p>
          <a:p>
            <a:r>
              <a:rPr lang="ar-SA" sz="4800" dirty="0"/>
              <a:t>چوره</a:t>
            </a:r>
            <a:r>
              <a:rPr lang="en-US" sz="4800" dirty="0"/>
              <a:t> = </a:t>
            </a:r>
            <a:r>
              <a:rPr lang="en-US" sz="4800" dirty="0" err="1"/>
              <a:t>çevre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0522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7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59625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43600"/>
          </a:xfrm>
        </p:spPr>
        <p:txBody>
          <a:bodyPr>
            <a:normAutofit fontScale="92500"/>
          </a:bodyPr>
          <a:lstStyle/>
          <a:p>
            <a:r>
              <a:rPr lang="en-US" sz="4400" dirty="0" err="1"/>
              <a:t>Birleşik</a:t>
            </a:r>
            <a:r>
              <a:rPr lang="en-US" sz="4400" dirty="0"/>
              <a:t> </a:t>
            </a:r>
            <a:r>
              <a:rPr lang="en-US" sz="4400" dirty="0" err="1"/>
              <a:t>yapıda</a:t>
            </a:r>
            <a:r>
              <a:rPr lang="en-US" sz="4400" dirty="0"/>
              <a:t> </a:t>
            </a:r>
            <a:r>
              <a:rPr lang="en-US" sz="4400" dirty="0" err="1"/>
              <a:t>birçok</a:t>
            </a:r>
            <a:r>
              <a:rPr lang="en-US" sz="4400" dirty="0"/>
              <a:t> zarf </a:t>
            </a:r>
            <a:r>
              <a:rPr lang="en-US" sz="4400" dirty="0" err="1"/>
              <a:t>bulunmaktadır</a:t>
            </a:r>
            <a:r>
              <a:rPr lang="en-US" sz="4400" dirty="0"/>
              <a:t>. </a:t>
            </a:r>
            <a:r>
              <a:rPr lang="en-US" sz="4400" dirty="0" err="1"/>
              <a:t>Bunların</a:t>
            </a:r>
            <a:r>
              <a:rPr lang="en-US" sz="4400" dirty="0"/>
              <a:t> </a:t>
            </a:r>
            <a:r>
              <a:rPr lang="en-US" sz="4400" dirty="0" err="1"/>
              <a:t>büyük</a:t>
            </a:r>
            <a:r>
              <a:rPr lang="en-US" sz="4400" dirty="0"/>
              <a:t> </a:t>
            </a:r>
            <a:r>
              <a:rPr lang="en-US" sz="4400" dirty="0" err="1"/>
              <a:t>kısmı</a:t>
            </a:r>
            <a:r>
              <a:rPr lang="en-US" sz="4400" dirty="0"/>
              <a:t> </a:t>
            </a:r>
            <a:r>
              <a:rPr lang="en-US" sz="4400" dirty="0" err="1"/>
              <a:t>ile</a:t>
            </a:r>
            <a:r>
              <a:rPr lang="en-US" sz="4400" dirty="0"/>
              <a:t>, </a:t>
            </a:r>
            <a:r>
              <a:rPr lang="en-US" sz="4400" dirty="0" err="1"/>
              <a:t>üzre</a:t>
            </a:r>
            <a:r>
              <a:rPr lang="en-US" sz="4400" dirty="0"/>
              <a:t>, </a:t>
            </a:r>
            <a:r>
              <a:rPr lang="en-US" sz="4400" dirty="0" err="1"/>
              <a:t>gibi</a:t>
            </a:r>
            <a:r>
              <a:rPr lang="en-US" sz="4400" dirty="0"/>
              <a:t>, </a:t>
            </a:r>
            <a:r>
              <a:rPr lang="en-US" sz="4400" dirty="0" err="1"/>
              <a:t>ḳadar</a:t>
            </a:r>
            <a:r>
              <a:rPr lang="en-US" sz="4400" dirty="0"/>
              <a:t>, </a:t>
            </a:r>
            <a:r>
              <a:rPr lang="en-US" sz="4400" dirty="0" err="1"/>
              <a:t>içinbaşta</a:t>
            </a:r>
            <a:r>
              <a:rPr lang="en-US" sz="4400" dirty="0"/>
              <a:t> </a:t>
            </a:r>
            <a:r>
              <a:rPr lang="en-US" sz="4400" dirty="0" err="1"/>
              <a:t>olmak</a:t>
            </a:r>
            <a:r>
              <a:rPr lang="en-US" sz="4400" dirty="0"/>
              <a:t> </a:t>
            </a:r>
            <a:r>
              <a:rPr lang="en-US" sz="4400" dirty="0" err="1"/>
              <a:t>üzere</a:t>
            </a:r>
            <a:r>
              <a:rPr lang="en-US" sz="4400" dirty="0"/>
              <a:t> belli </a:t>
            </a:r>
            <a:r>
              <a:rPr lang="en-US" sz="4400" dirty="0" err="1"/>
              <a:t>takılarla</a:t>
            </a:r>
            <a:r>
              <a:rPr lang="en-US" sz="4400" dirty="0"/>
              <a:t> </a:t>
            </a:r>
            <a:r>
              <a:rPr lang="en-US" sz="4400" dirty="0" err="1"/>
              <a:t>yapılmıştır</a:t>
            </a:r>
            <a:r>
              <a:rPr lang="en-US" sz="4400" dirty="0"/>
              <a:t>, </a:t>
            </a:r>
            <a:r>
              <a:rPr lang="en-US" sz="4400" dirty="0" err="1"/>
              <a:t>dolayısıyla</a:t>
            </a:r>
            <a:r>
              <a:rPr lang="en-US" sz="4400" dirty="0"/>
              <a:t> </a:t>
            </a:r>
            <a:r>
              <a:rPr lang="en-US" sz="4400" dirty="0" err="1"/>
              <a:t>takı</a:t>
            </a:r>
            <a:r>
              <a:rPr lang="en-US" sz="4400" dirty="0"/>
              <a:t> </a:t>
            </a:r>
            <a:r>
              <a:rPr lang="en-US" sz="4400" dirty="0" err="1"/>
              <a:t>öbeği</a:t>
            </a:r>
            <a:r>
              <a:rPr lang="en-US" sz="4400" dirty="0"/>
              <a:t> </a:t>
            </a:r>
            <a:r>
              <a:rPr lang="en-US" sz="4400" dirty="0" err="1"/>
              <a:t>kalıbındadırlar</a:t>
            </a:r>
            <a:r>
              <a:rPr lang="en-US" sz="4400" dirty="0"/>
              <a:t>:  </a:t>
            </a:r>
          </a:p>
          <a:p>
            <a:r>
              <a:rPr lang="ar-SA" sz="4400" dirty="0"/>
              <a:t>دليلكله</a:t>
            </a:r>
            <a:r>
              <a:rPr lang="en-US" sz="4400" dirty="0"/>
              <a:t> = </a:t>
            </a:r>
            <a:r>
              <a:rPr lang="en-US" sz="4400" dirty="0" err="1"/>
              <a:t>deliliğile</a:t>
            </a:r>
            <a:endParaRPr lang="en-US" sz="4400" dirty="0"/>
          </a:p>
          <a:p>
            <a:r>
              <a:rPr lang="ar-SA" sz="4400" dirty="0"/>
              <a:t>دوستلك اوزره</a:t>
            </a:r>
            <a:r>
              <a:rPr lang="en-US" sz="4400" dirty="0"/>
              <a:t> = </a:t>
            </a:r>
            <a:r>
              <a:rPr lang="en-US" sz="4400" dirty="0" err="1"/>
              <a:t>dostluk</a:t>
            </a:r>
            <a:r>
              <a:rPr lang="en-US" sz="4400" dirty="0"/>
              <a:t> </a:t>
            </a:r>
            <a:r>
              <a:rPr lang="en-US" sz="4400" dirty="0" err="1"/>
              <a:t>üzre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8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6657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9</a:t>
            </a:fld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229600" cy="5943600"/>
          </a:xfrm>
        </p:spPr>
        <p:txBody>
          <a:bodyPr/>
          <a:lstStyle/>
          <a:p>
            <a:pPr algn="l"/>
            <a:r>
              <a:rPr lang="tr-TR" sz="4800" b="1" dirty="0">
                <a:latin typeface="+mj-lt"/>
              </a:rPr>
              <a:t>Değerli öğrencileer bu şekilde </a:t>
            </a:r>
            <a:r>
              <a:rPr lang="en-US" sz="4800" b="1" dirty="0" err="1" smtClean="0">
                <a:latin typeface="+mj-lt"/>
              </a:rPr>
              <a:t>ikinci</a:t>
            </a:r>
            <a:r>
              <a:rPr lang="tr-TR" sz="4800" b="1" dirty="0" smtClean="0">
                <a:latin typeface="+mj-lt"/>
              </a:rPr>
              <a:t> </a:t>
            </a:r>
            <a:r>
              <a:rPr lang="tr-TR" sz="4800" b="1" dirty="0">
                <a:latin typeface="+mj-lt"/>
              </a:rPr>
              <a:t>dersimiz sona erdi</a:t>
            </a:r>
            <a:r>
              <a:rPr lang="en-US" sz="4800" b="1" dirty="0">
                <a:latin typeface="+mj-lt"/>
              </a:rPr>
              <a:t>,</a:t>
            </a:r>
            <a:r>
              <a:rPr lang="tr-TR" sz="4800" b="1" dirty="0">
                <a:latin typeface="+mj-lt"/>
              </a:rPr>
              <a:t> umarım faydalanmışsınız</a:t>
            </a:r>
            <a:r>
              <a:rPr lang="en-US" sz="4800" b="1" dirty="0">
                <a:latin typeface="+mj-lt"/>
              </a:rPr>
              <a:t>.</a:t>
            </a:r>
          </a:p>
          <a:p>
            <a:pPr algn="l"/>
            <a:endParaRPr lang="en-US" sz="4800" b="1" dirty="0">
              <a:latin typeface="+mj-lt"/>
            </a:endParaRPr>
          </a:p>
          <a:p>
            <a:pPr algn="l"/>
            <a:r>
              <a:rPr lang="en-US" sz="4800" b="1" dirty="0" err="1">
                <a:latin typeface="+mj-lt"/>
              </a:rPr>
              <a:t>sayg</a:t>
            </a:r>
            <a:r>
              <a:rPr lang="tr-TR" sz="4800" b="1" dirty="0">
                <a:latin typeface="+mj-lt"/>
              </a:rPr>
              <a:t>ılarımla</a:t>
            </a:r>
            <a:endParaRPr lang="en-US" sz="4800" b="1" dirty="0">
              <a:latin typeface="+mj-lt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25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94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</dc:creator>
  <cp:lastModifiedBy>DR.Ahmed Saker</cp:lastModifiedBy>
  <cp:revision>26</cp:revision>
  <dcterms:created xsi:type="dcterms:W3CDTF">2006-08-16T00:00:00Z</dcterms:created>
  <dcterms:modified xsi:type="dcterms:W3CDTF">2020-10-08T18:20:39Z</dcterms:modified>
</cp:coreProperties>
</file>