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94F33-1EA5-4E96-8227-B7DFE11EF22B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376FB-D31F-4C20-A85E-F2551EDDB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376FB-D31F-4C20-A85E-F2551EDDBA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0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707B-E992-42B7-80E9-358B8AF017E2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800F-56AE-4B8B-A17C-AD633457B49D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FA9F-2118-4105-88B8-D9B9B9987624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D5FB-8F22-4557-9FE7-8850D29993BD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644F-4D05-4A7D-8D2E-F60CF1745A24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38A0-5366-4FC7-A1F8-15CFA0D4C509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2FAD-E475-4F0F-BF6D-F6B860685988}" type="datetime1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D49-7039-41D9-812E-67B9EB275EF4}" type="datetime1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20C4-6EB8-495E-A84A-8B5CD9DCBA81}" type="datetime1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6E4C-9F28-4AFC-AEE2-51A9C4E139E9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71DB-BFBF-41BF-84A7-BEF37E9BE909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1A4364-41C2-4670-A0C2-DF5B40676EDA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10600" cy="6019800"/>
          </a:xfrm>
        </p:spPr>
        <p:txBody>
          <a:bodyPr/>
          <a:lstStyle/>
          <a:p>
            <a:endParaRPr lang="en-US" dirty="0" smtClean="0"/>
          </a:p>
          <a:p>
            <a:r>
              <a:rPr lang="tr-TR" dirty="0">
                <a:latin typeface="Arial Black" pitchFamily="34" charset="0"/>
              </a:rPr>
              <a:t>SELAHADDİN ÜNİVERSİTESİ</a:t>
            </a:r>
          </a:p>
          <a:p>
            <a:r>
              <a:rPr lang="tr-TR" dirty="0">
                <a:latin typeface="Arial Black" pitchFamily="34" charset="0"/>
              </a:rPr>
              <a:t>TÜRK DİLİ BÖLÜMÜ</a:t>
            </a:r>
          </a:p>
          <a:p>
            <a:r>
              <a:rPr lang="tr-TR" dirty="0">
                <a:latin typeface="Arial Black" pitchFamily="34" charset="0"/>
              </a:rPr>
              <a:t>ÜÇÜNCÜ SINIF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33" y="17526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>
              <a:latin typeface="Arial Black" pitchFamily="34" charset="0"/>
            </a:endParaRPr>
          </a:p>
          <a:p>
            <a:endParaRPr lang="tr-TR" dirty="0">
              <a:latin typeface="Arial Black" pitchFamily="34" charset="0"/>
            </a:endParaRPr>
          </a:p>
          <a:p>
            <a:pPr algn="ctr"/>
            <a:r>
              <a:rPr lang="tr-TR" sz="2400" dirty="0">
                <a:latin typeface="Arial Black" pitchFamily="34" charset="0"/>
              </a:rPr>
              <a:t>DİKSİYON DERSİ</a:t>
            </a:r>
          </a:p>
          <a:p>
            <a:pPr algn="ctr"/>
            <a:r>
              <a:rPr lang="en-US" sz="2400" dirty="0" smtClean="0">
                <a:latin typeface="Arial Black" pitchFamily="34" charset="0"/>
              </a:rPr>
              <a:t>4</a:t>
            </a:r>
            <a:r>
              <a:rPr lang="tr-TR" sz="2400" dirty="0" smtClean="0">
                <a:latin typeface="Arial Black" pitchFamily="34" charset="0"/>
              </a:rPr>
              <a:t>.DERS</a:t>
            </a:r>
            <a:endParaRPr lang="tr-TR" sz="2400" dirty="0">
              <a:latin typeface="Arial Black" pitchFamily="34" charset="0"/>
            </a:endParaRPr>
          </a:p>
          <a:p>
            <a:pPr algn="ctr"/>
            <a:endParaRPr lang="tr-TR" sz="2400" dirty="0">
              <a:latin typeface="Arial Black" pitchFamily="34" charset="0"/>
            </a:endParaRPr>
          </a:p>
          <a:p>
            <a:pPr algn="ctr"/>
            <a:endParaRPr lang="tr-TR" sz="2400" dirty="0">
              <a:latin typeface="Arial Black" pitchFamily="34" charset="0"/>
            </a:endParaRPr>
          </a:p>
          <a:p>
            <a:pPr algn="r"/>
            <a:r>
              <a:rPr lang="tr-TR" sz="2400" dirty="0">
                <a:latin typeface="Arial Black" pitchFamily="34" charset="0"/>
              </a:rPr>
              <a:t>DERS HOCASI</a:t>
            </a:r>
          </a:p>
          <a:p>
            <a:pPr algn="r"/>
            <a:r>
              <a:rPr lang="tr-TR" sz="2400" dirty="0">
                <a:latin typeface="Arial Black" pitchFamily="34" charset="0"/>
              </a:rPr>
              <a:t>SİNAN DLŞAD TAHSİN</a:t>
            </a:r>
          </a:p>
        </p:txBody>
      </p:sp>
    </p:spTree>
    <p:extLst>
      <p:ext uri="{BB962C8B-B14F-4D97-AF65-F5344CB8AC3E}">
        <p14:creationId xmlns:p14="http://schemas.microsoft.com/office/powerpoint/2010/main" val="5632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59436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öncesinde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alınan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nefesle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nefesinizin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oluşturduğu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seslerle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seslerin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artiküle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edilerek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ağzınızda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şekillendirilerek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oluşturduğu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kelimelerle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ilgilenir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Ayrıca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konuşmanızı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süslediğiniz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anlamlı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hale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getirmek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yaptığınız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tonlamalar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pt-BR" sz="3200" dirty="0">
                <a:latin typeface="Arial" pitchFamily="34" charset="0"/>
                <a:cs typeface="Arial" pitchFamily="34" charset="0"/>
              </a:rPr>
              <a:t>vurgular da diksiyonun çalışma alanıdır.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096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5.Dersin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devamı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Güzel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seslerin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çıkarılması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son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derece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önemlidir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kendi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dilinizin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fonetiğini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şekilde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öğrenmeli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diğer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bunları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kullanmayı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yetenek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getirmelisiniz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Durakları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ulamaları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vurguları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doğru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kullanabilmelisiniz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763000" cy="6096000"/>
          </a:xfrm>
        </p:spPr>
        <p:txBody>
          <a:bodyPr>
            <a:noAutofit/>
          </a:bodyPr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Fonetik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bilgisi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seslerin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çıkarılışını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inceler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ise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geniş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kapsamda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organlarının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çıkarabilecek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şekilde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eğitilmeleri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üzerinde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odaklanır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yönüyle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önemli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ölçüde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fonetiğe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dayanır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6019800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Fonetiğin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bilgisi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genel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tanımını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yapacak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olursak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fonetik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seslerinin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oluşumları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boğumlanma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özellikleri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kelimelerdeki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sıralanışları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yüklendikleri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görevler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uğradıkları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çeşitli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değişmeler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açısından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inceleyen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gramer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dalıdır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herhangi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yapısıyla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yakından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ilgilidir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bakımdan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fonetiği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bilgisi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güzel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kullanılması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açısından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son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derece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önemlidir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0198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Sesle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ilgili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diğer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unsurda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Artikülasyon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Boğumlanma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Artikülasyon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organlarının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boğazdan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çıkan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biçim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vermek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topluca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çalışmasıdır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Kapımızın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önünden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geçen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sokak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satıcıları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bağırarak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sattıklarını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herkese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duyurmak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isterler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dediklerini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anlamak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çıkıp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sorma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ihtiyacı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duyarız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Önemli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söylenenlerin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anlaşılmasıdır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Söylenen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sözlerin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anlaşılması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temel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ünlüler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değil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ünsüzlerdir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Seslerin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ağızdan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çıkışına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konumuna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gerekmektedir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609600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ayrılmaz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bütündür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kazanabilmesi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düzgün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diksiyona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diksiyonun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ortaya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çıkabilmesi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ihtiyaç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vardır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Burada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bahsettiğimiz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ilgili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kavramlara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ilerleyen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konularda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vereceğiz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191500" cy="5943600"/>
          </a:xfrm>
        </p:spPr>
        <p:txBody>
          <a:bodyPr/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Değerli 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öğrenciler bu şekilde dersimizin sonuna geldik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umarım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faydalanmışsınızdır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3200" dirty="0">
              <a:latin typeface="Arial" pitchFamily="34" charset="0"/>
              <a:cs typeface="Arial" pitchFamily="34" charset="0"/>
            </a:endParaRPr>
          </a:p>
          <a:p>
            <a:r>
              <a:rPr lang="tr-TR" sz="3200" dirty="0">
                <a:latin typeface="Arial" pitchFamily="34" charset="0"/>
                <a:cs typeface="Arial" pitchFamily="34" charset="0"/>
              </a:rPr>
              <a:t>saygılarımla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5943600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>
                <a:latin typeface="Arial" pitchFamily="34" charset="0"/>
                <a:cs typeface="Arial" pitchFamily="34" charset="0"/>
              </a:rPr>
              <a:t>Üçüncü dersin devamı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algn="just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kelime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anlamı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Latincede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dictio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distus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sözcüklerinden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Fransızcaya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diction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olarak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geçmiş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dilimize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Fransızcıdan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söylendiği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gibi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alınmıştır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kelimenin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Latince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anlamı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söylerken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sözcüklerin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seçilip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düzenlenerek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düşünceleri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kolaylıkla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tarzı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demektir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943600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Diksiyonun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amacı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yorumculuğa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ulaşmaktır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Bunun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belirli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yöntemlere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vurulmaktadır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yöntemler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söyleyeni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anlatmaya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alıştırmak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Dinleyeni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inandırmak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heyecanlandırmak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Dinleyenin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hoşuna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gitmek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Dinleyenin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hoşuna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gitmek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belirtilmek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istenen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açıklık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gerçeklik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güzelliktir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601980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Konuşma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kelime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akımından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meydana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geldiğine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göre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açıkça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anlatabilmek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anlatımın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inandırıcı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olması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anlatımda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güzelliğe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ulaşabilmek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sanatının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başlıca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amacıdır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8674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Konuşmacı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düşüncelerini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duygularını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bilgilerini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karşı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tarafa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aktarırken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verilen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değişik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yollar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kullanmaktadır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Üç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vardır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1. Sade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Konuşmacının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doğal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açık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özelliği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kullanmasıdır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Bu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üslupta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kolay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anlaşılır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tarz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esastır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Kolay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pratik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öğretmek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eğlendirmek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üslubun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özellikleri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arasında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almaktadır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8674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Yüksek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Konuşmacının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düşünce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duygularını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aktarırken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çok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yüksek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sanatlı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görkemli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kullanmasıdır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üslupta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kelimeler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seçkin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parlaktır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İmajlara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sanatlarına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dayalı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ifadeler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kullanılır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Kültürlü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insanlar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tarz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konuşmaları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anlayabilir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799" cy="601980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Karışık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Herkesin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anlayacağı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nitelikteki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anlatım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özelliğidir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Sade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yüksek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üslubun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karışımı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kullanılır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her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sınıftaki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insan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anlayabilir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58674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sanattır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Herkes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konuşamaz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etkili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konuşabilmek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bilgisi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uygulamasına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ihtiyaç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vardır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dışında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kişinin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kullanacağı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türü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konuşmasında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önemli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faktördür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Çünkü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konuşmacı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kullanacağı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üslubu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seçerken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hitap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ettiği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kişi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topluluğun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niteliğini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göz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önünde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bulundurmak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zorundadır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763000" cy="5943600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1.1.2.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İnsanı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diğer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birçok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canlıdan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ayıran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önemli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özellik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çıkarttığı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yaptığı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iletişimdir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Sesimizle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hem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mesajımızı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gönderir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hem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duygularımızı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sevgimizi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kızgınlığımızı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kaygılarımızı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ekleriz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şekillendirerek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kulağa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hoş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hale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getirebiliriz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insanın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kendi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sanatını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müziğini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oluşturur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101</TotalTime>
  <Words>690</Words>
  <Application>Microsoft Office PowerPoint</Application>
  <PresentationFormat>On-screen Show (4:3)</PresentationFormat>
  <Paragraphs>85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Hoca</dc:creator>
  <cp:lastModifiedBy>Sinan Hoca</cp:lastModifiedBy>
  <cp:revision>32</cp:revision>
  <dcterms:created xsi:type="dcterms:W3CDTF">2006-08-16T00:00:00Z</dcterms:created>
  <dcterms:modified xsi:type="dcterms:W3CDTF">2020-11-21T20:38:50Z</dcterms:modified>
</cp:coreProperties>
</file>