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00D23-D3E3-49F2-8B90-1653298884A1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E72DF-3A79-428C-909A-29C8BB417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3FCA-169F-4CC2-9291-50CDA3DA35CA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A4FD-5758-4805-9092-541391F17538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1CFC-6869-4694-B9C5-49D880A2DAFF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EFA8-AB84-43F7-A329-1AFDF318A82E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AA14-FDCA-4DFA-B51E-1EA1415B303B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2A70-1CE7-4E5C-B062-A68F41D4C833}" type="datetime1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953C-42C3-4051-ACB2-D39D3FD5A2CD}" type="datetime1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023A-E177-4557-B28A-675CBC16119A}" type="datetime1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397D-7114-4C29-BDFC-544BF7D7FC64}" type="datetime1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7A50-91F3-4C8F-8FF5-F4E549C0FEAB}" type="datetime1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7D11-BCCC-49CF-88B0-F510BE70FE2D}" type="datetime1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D30766-8B72-493D-A029-75AD9592179D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5943600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44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debiyat</a:t>
            </a:r>
            <a:r>
              <a:rPr lang="tr-TR" sz="4400" dirty="0">
                <a:latin typeface="Arial" pitchFamily="34" charset="0"/>
                <a:cs typeface="Arial" pitchFamily="34" charset="0"/>
              </a:rPr>
              <a:t>ı Dersi</a:t>
            </a:r>
          </a:p>
          <a:p>
            <a:endParaRPr lang="tr-TR" sz="4400" dirty="0">
              <a:latin typeface="Arial" pitchFamily="34" charset="0"/>
              <a:cs typeface="Arial" pitchFamily="34" charset="0"/>
            </a:endParaRPr>
          </a:p>
          <a:p>
            <a:r>
              <a:rPr lang="tr-TR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4400" dirty="0" smtClean="0">
                <a:latin typeface="Arial" pitchFamily="34" charset="0"/>
                <a:cs typeface="Arial" pitchFamily="34" charset="0"/>
              </a:rPr>
              <a:t>Dördüncü </a:t>
            </a:r>
            <a:r>
              <a:rPr lang="tr-TR" sz="4400" dirty="0">
                <a:latin typeface="Arial" pitchFamily="34" charset="0"/>
                <a:cs typeface="Arial" pitchFamily="34" charset="0"/>
              </a:rPr>
              <a:t>Sınıf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(Be</a:t>
            </a:r>
            <a:r>
              <a:rPr lang="tr-TR" sz="4400" dirty="0" smtClean="0">
                <a:latin typeface="Arial" pitchFamily="34" charset="0"/>
                <a:cs typeface="Arial" pitchFamily="34" charset="0"/>
              </a:rPr>
              <a:t>şinci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Ders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r>
              <a:rPr lang="en-US" sz="4400" dirty="0" err="1">
                <a:latin typeface="Arial" pitchFamily="34" charset="0"/>
                <a:cs typeface="Arial" pitchFamily="34" charset="0"/>
              </a:rPr>
              <a:t>Ders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Hocas</a:t>
            </a:r>
            <a:r>
              <a:rPr lang="tr-TR" sz="4400" dirty="0">
                <a:latin typeface="Arial" pitchFamily="34" charset="0"/>
                <a:cs typeface="Arial" pitchFamily="34" charset="0"/>
              </a:rPr>
              <a:t>ı</a:t>
            </a:r>
          </a:p>
          <a:p>
            <a:pPr algn="r"/>
            <a:r>
              <a:rPr lang="tr-TR" sz="4400" dirty="0">
                <a:latin typeface="Arial" pitchFamily="34" charset="0"/>
                <a:cs typeface="Arial" pitchFamily="34" charset="0"/>
              </a:rPr>
              <a:t>Sinan Dlşad Tahsin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9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5943600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" pitchFamily="34" charset="0"/>
                <a:cs typeface="Arial" pitchFamily="34" charset="0"/>
              </a:rPr>
              <a:t>Âşık Edebiyatı Sanatçıları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Köroğlu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(16.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Yüzyıl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Yüzyılın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sonlarında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Kafkaslardan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Rumeli’ye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kadar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ünü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bütün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Osmanlı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ülkesine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yayılan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Köroğlu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edebiyat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tarihçisine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göre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hem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eşkıya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hem de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hece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vezniyle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şiirler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söyleyen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ozanıdır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Şiirlerinin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çoğu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kahramanlık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üzerinedir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Köroğlu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koçaklamalarıyla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tanınmıştır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Şiirlerinde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coşkun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lirizm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vardır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Şiirlerini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Türkçesi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ile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söylemiştir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2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86800" cy="5943600"/>
          </a:xfrm>
        </p:spPr>
        <p:txBody>
          <a:bodyPr/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Heyecanlı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anlatım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tarzının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olması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tarafından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sevilmesini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sağlamış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şiirlerinin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yaşamasına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katkıda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bulunmuştur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Divan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edebiyatından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hiç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etkilenmemiş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bütün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şiirlerini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hece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ölçüsüyle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söylemiştir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arasında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yayılan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Köroğlu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Destanı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onun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kahramanlıklarını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anlatır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“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Tüfek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icad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oldu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mertlik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bozuldu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.”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aittir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00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6019800"/>
          </a:xfrm>
        </p:spPr>
        <p:txBody>
          <a:bodyPr/>
          <a:lstStyle/>
          <a:p>
            <a:pPr marL="0" indent="0"/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tr-TR" sz="4400" dirty="0" smtClean="0">
                <a:latin typeface="Arial" pitchFamily="34" charset="0"/>
                <a:cs typeface="Arial" pitchFamily="34" charset="0"/>
              </a:rPr>
              <a:t>Değerli </a:t>
            </a:r>
            <a:r>
              <a:rPr lang="tr-TR" sz="4400" dirty="0">
                <a:latin typeface="Arial" pitchFamily="34" charset="0"/>
                <a:cs typeface="Arial" pitchFamily="34" charset="0"/>
              </a:rPr>
              <a:t>öğrencileer bu </a:t>
            </a:r>
            <a:r>
              <a:rPr lang="tr-TR" sz="4400" dirty="0" smtClean="0">
                <a:latin typeface="Arial" pitchFamily="34" charset="0"/>
                <a:cs typeface="Arial" pitchFamily="34" charset="0"/>
              </a:rPr>
              <a:t>şekilde </a:t>
            </a:r>
            <a:r>
              <a:rPr lang="tr-TR" sz="4400" dirty="0">
                <a:latin typeface="Arial" pitchFamily="34" charset="0"/>
                <a:cs typeface="Arial" pitchFamily="34" charset="0"/>
              </a:rPr>
              <a:t>dersimiz sona erdi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</a:t>
            </a:r>
            <a:r>
              <a:rPr lang="tr-TR" sz="4400" dirty="0">
                <a:latin typeface="Arial" pitchFamily="34" charset="0"/>
                <a:cs typeface="Arial" pitchFamily="34" charset="0"/>
              </a:rPr>
              <a:t> umarım faydalanmışsınız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/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US" sz="4400" dirty="0" err="1">
                <a:latin typeface="Arial" pitchFamily="34" charset="0"/>
                <a:cs typeface="Arial" pitchFamily="34" charset="0"/>
              </a:rPr>
              <a:t>sayg</a:t>
            </a:r>
            <a:r>
              <a:rPr lang="tr-TR" sz="4400" dirty="0">
                <a:latin typeface="Arial" pitchFamily="34" charset="0"/>
                <a:cs typeface="Arial" pitchFamily="34" charset="0"/>
              </a:rPr>
              <a:t>ılarımla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2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5943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Anonim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 smtClean="0">
                <a:latin typeface="Arial" pitchFamily="34" charset="0"/>
                <a:cs typeface="Arial" pitchFamily="34" charset="0"/>
              </a:rPr>
              <a:t>Halk</a:t>
            </a:r>
            <a:r>
              <a:rPr lang="tr-TR" sz="3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 smtClean="0">
                <a:latin typeface="Arial" pitchFamily="34" charset="0"/>
                <a:cs typeface="Arial" pitchFamily="34" charset="0"/>
              </a:rPr>
              <a:t>Edebiyatı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Âşık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Tarzı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Edebiyatı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Dini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Tasavvufi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>
                <a:latin typeface="Arial" pitchFamily="34" charset="0"/>
                <a:cs typeface="Arial" pitchFamily="34" charset="0"/>
              </a:rPr>
              <a:t>Edebiyatı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olmak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üzere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üç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başlık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altında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toplanır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32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900" dirty="0">
                <a:latin typeface="Arial" pitchFamily="34" charset="0"/>
                <a:cs typeface="Arial" pitchFamily="34" charset="0"/>
              </a:rPr>
              <a:t>1-) </a:t>
            </a:r>
            <a:r>
              <a:rPr lang="en-US" sz="3900" dirty="0" err="1">
                <a:latin typeface="Arial" pitchFamily="34" charset="0"/>
                <a:cs typeface="Arial" pitchFamily="34" charset="0"/>
              </a:rPr>
              <a:t>Anonim</a:t>
            </a:r>
            <a:r>
              <a:rPr lang="en-US" sz="3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>
                <a:latin typeface="Arial" pitchFamily="34" charset="0"/>
                <a:cs typeface="Arial" pitchFamily="34" charset="0"/>
              </a:rPr>
              <a:t>Edebiyatı</a:t>
            </a:r>
            <a:endParaRPr lang="en-US" sz="39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arasında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üretilen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ağızdan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ağıza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dolaşan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söyleyenleri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belli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olmayan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halkın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ortak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ürünü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çoğu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zaman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ezgiyle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söylenen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yabancı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etkilerden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uzak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ürünlerden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oluşan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edebiyatı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koludur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4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5791200"/>
          </a:xfrm>
        </p:spPr>
        <p:txBody>
          <a:bodyPr/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Anonim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genel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özellikleri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tr-TR" sz="3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.Bu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ürünlerinin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sahipleri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belli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değildir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2.Ürünler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uzun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zaman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diliminde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tarafından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işlendiği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geliştirildiği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ortaklaşa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yaratılmış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sayılır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3.Dil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saf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Türkçedir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4.Nazım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birimi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dörtlük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nazım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ölçüsü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hecedir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9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019800"/>
          </a:xfrm>
        </p:spPr>
        <p:txBody>
          <a:bodyPr>
            <a:normAutofit fontScale="92500" lnSpcReduction="20000"/>
          </a:bodyPr>
          <a:lstStyle/>
          <a:p>
            <a:pPr lvl="0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5.Şiirler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genellikle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ezgili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olarak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söylenir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6.Şiir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folklor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üzerine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temellenmiştir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7.Tamamen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yabancı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etkilerden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uzaktır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8.Türkü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ninni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ağıt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nazım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türlerinden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oluşur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9.Masal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hikâyeleri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atasözleri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meddah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efsane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fıkra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bilmeceler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seyirlik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köy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oyunları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nesir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türündeki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ürünlerdir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NOT: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Destan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geleneğinden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hikâyeciliğine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geçiş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dönemin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önemli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eseri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Korkut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Hikâyeleri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” de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Anonim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ürünlerindendir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5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0198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2-)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Âşık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Tarzı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Edebiyatı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Halkın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âşık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dediği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şairlerinin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meydana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getirdiği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edebiyattır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Bu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kökü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İslamiyet’in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kabulünden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önceki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sözlü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dönemine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kadar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uzanır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Orta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Asya’daki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ozan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” tipi,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Anadolu’da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âşık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tipine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dönüşür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Âşıklar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genellikle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usta-çırak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ilişkisine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göre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yetişen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okuma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yazması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olmayan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şiir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söyleme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yeteneği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insanlardır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5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943600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Arial" pitchFamily="34" charset="0"/>
                <a:cs typeface="Arial" pitchFamily="34" charset="0"/>
              </a:rPr>
              <a:t>Âşıklar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üç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alanda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yetişmiştir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a-)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Köy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oymaklarda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b-)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Şehir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kasabalarda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c-) Asker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ocaklarında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Asker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ocaklarında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şehirlerde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yetişen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âşıklar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öğrenim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görmüş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kişiler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oldukları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bunlar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Divan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edebiyatından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etkilenmişler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Divan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edebiyatının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nazım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şekillerini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denemişlerdir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7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67400"/>
          </a:xfrm>
        </p:spPr>
        <p:txBody>
          <a:bodyPr/>
          <a:lstStyle/>
          <a:p>
            <a:r>
              <a:rPr lang="en-US" sz="3600" dirty="0" err="1">
                <a:latin typeface="Arial" pitchFamily="34" charset="0"/>
                <a:cs typeface="Arial" pitchFamily="34" charset="0"/>
              </a:rPr>
              <a:t>Âşık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tarzı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edebiyatının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genel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özellikleri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1.Din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etkisi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dışında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gelişen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2.Nazım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birimi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dörtlük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nazım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ölçüsü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hecedir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3.Genellikle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yarım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kafiye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kullanılmıştır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4.Dil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söyleyişi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içten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doğaldır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4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6019800"/>
          </a:xfrm>
        </p:spPr>
        <p:txBody>
          <a:bodyPr>
            <a:normAutofit/>
          </a:bodyPr>
          <a:lstStyle/>
          <a:p>
            <a:pPr lvl="0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5.Şiir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genellikle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eşliğinde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söylenir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6.Konular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genellikle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doğal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güzellikler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aşk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toplumsal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yaşama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ilişkin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olaylardır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7.Nazım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biçimleri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koşma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semai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varsağı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destandır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8.Konu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bakımından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adlandırılan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nazım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türleri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güzelleme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koçaklama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taşlama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ağıttır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64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5943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9.Zaman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zaman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Divan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edebiyatından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etkilenmiştir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Bu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nedenle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Kimi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ozanlar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aruz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ölçüsünü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kullanarak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Divan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edebiyatı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nazım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biçimleriyle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şiirler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yazmışlar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şiirlerinde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Arapça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Farsça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sözcüklere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olsa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vermişlerdir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A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şık tarzı halk şiiri nazım şekillerinden örnekler şunlardır </a:t>
            </a:r>
            <a:r>
              <a:rPr lang="en-US" sz="3500" b="0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3500" b="0" dirty="0">
                <a:latin typeface="Arial" pitchFamily="34" charset="0"/>
                <a:cs typeface="Arial" pitchFamily="34" charset="0"/>
              </a:rPr>
              <a:t>Koşma, semayi, varsağı, destan ve dudak değmez).</a:t>
            </a:r>
            <a:endParaRPr lang="en-US" sz="3500" b="0" dirty="0">
              <a:latin typeface="Arial" pitchFamily="34" charset="0"/>
              <a:cs typeface="Arial" pitchFamily="34" charset="0"/>
            </a:endParaRPr>
          </a:p>
          <a:p>
            <a:r>
              <a:rPr lang="tr-TR" sz="3200" dirty="0">
                <a:latin typeface="Arial" pitchFamily="34" charset="0"/>
                <a:cs typeface="Arial" pitchFamily="34" charset="0"/>
              </a:rPr>
              <a:t>Divan edebiyatındaki kimi mazmunlar halk (kalıplaşmış sözler) halk şiirine geçmiştir. Bu durum dilin yalınlığını ve doğallığını olumsuz yönde etkilemiştir.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50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</TotalTime>
  <Words>476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Hoca</dc:creator>
  <cp:lastModifiedBy>Sinan Hoca</cp:lastModifiedBy>
  <cp:revision>16</cp:revision>
  <dcterms:created xsi:type="dcterms:W3CDTF">2006-08-16T00:00:00Z</dcterms:created>
  <dcterms:modified xsi:type="dcterms:W3CDTF">2020-11-22T19:45:36Z</dcterms:modified>
</cp:coreProperties>
</file>