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4" r:id="rId1"/>
    <p:sldMasterId id="2147483957" r:id="rId2"/>
    <p:sldMasterId id="2147484049" r:id="rId3"/>
    <p:sldMasterId id="2147484489" r:id="rId4"/>
  </p:sldMasterIdLst>
  <p:notesMasterIdLst>
    <p:notesMasterId r:id="rId18"/>
  </p:notesMasterIdLst>
  <p:handoutMasterIdLst>
    <p:handoutMasterId r:id="rId19"/>
  </p:handoutMasterIdLst>
  <p:sldIdLst>
    <p:sldId id="270" r:id="rId5"/>
    <p:sldId id="389" r:id="rId6"/>
    <p:sldId id="390" r:id="rId7"/>
    <p:sldId id="393" r:id="rId8"/>
    <p:sldId id="391" r:id="rId9"/>
    <p:sldId id="392" r:id="rId10"/>
    <p:sldId id="401" r:id="rId11"/>
    <p:sldId id="395" r:id="rId12"/>
    <p:sldId id="396" r:id="rId13"/>
    <p:sldId id="397" r:id="rId14"/>
    <p:sldId id="398" r:id="rId15"/>
    <p:sldId id="399" r:id="rId16"/>
    <p:sldId id="400" r:id="rId17"/>
  </p:sldIdLst>
  <p:sldSz cx="9144000" cy="6858000" type="screen4x3"/>
  <p:notesSz cx="6877050" cy="9656763"/>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5EB"/>
    <a:srgbClr val="EEDAE3"/>
    <a:srgbClr val="336699"/>
    <a:srgbClr val="D5F72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7831" autoAdjust="0"/>
  </p:normalViewPr>
  <p:slideViewPr>
    <p:cSldViewPr>
      <p:cViewPr varScale="1">
        <p:scale>
          <a:sx n="66" d="100"/>
          <a:sy n="66" d="100"/>
        </p:scale>
        <p:origin x="151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96995" y="0"/>
            <a:ext cx="2980055" cy="482838"/>
          </a:xfrm>
          <a:prstGeom prst="rect">
            <a:avLst/>
          </a:prstGeom>
        </p:spPr>
        <p:txBody>
          <a:bodyPr vert="horz" lIns="94476" tIns="47238" rIns="94476" bIns="47238" rtlCol="1"/>
          <a:lstStyle>
            <a:lvl1pPr algn="r">
              <a:defRPr sz="1200"/>
            </a:lvl1pPr>
          </a:lstStyle>
          <a:p>
            <a:endParaRPr lang="ar-IQ"/>
          </a:p>
        </p:txBody>
      </p:sp>
      <p:sp>
        <p:nvSpPr>
          <p:cNvPr id="3" name="Date Placeholder 2"/>
          <p:cNvSpPr>
            <a:spLocks noGrp="1"/>
          </p:cNvSpPr>
          <p:nvPr>
            <p:ph type="dt" sz="quarter" idx="1"/>
          </p:nvPr>
        </p:nvSpPr>
        <p:spPr>
          <a:xfrm>
            <a:off x="1592" y="0"/>
            <a:ext cx="2980055" cy="482838"/>
          </a:xfrm>
          <a:prstGeom prst="rect">
            <a:avLst/>
          </a:prstGeom>
        </p:spPr>
        <p:txBody>
          <a:bodyPr vert="horz" lIns="94476" tIns="47238" rIns="94476" bIns="47238" rtlCol="1"/>
          <a:lstStyle>
            <a:lvl1pPr algn="l">
              <a:defRPr sz="1200"/>
            </a:lvl1pPr>
          </a:lstStyle>
          <a:p>
            <a:fld id="{0C539751-46A3-4881-945C-DF4B77BA9C95}" type="datetimeFigureOut">
              <a:rPr lang="ar-IQ" smtClean="0"/>
              <a:pPr/>
              <a:t>26/10/1441</a:t>
            </a:fld>
            <a:endParaRPr lang="ar-IQ"/>
          </a:p>
        </p:txBody>
      </p:sp>
      <p:sp>
        <p:nvSpPr>
          <p:cNvPr id="4" name="Footer Placeholder 3"/>
          <p:cNvSpPr>
            <a:spLocks noGrp="1"/>
          </p:cNvSpPr>
          <p:nvPr>
            <p:ph type="ftr" sz="quarter" idx="2"/>
          </p:nvPr>
        </p:nvSpPr>
        <p:spPr>
          <a:xfrm>
            <a:off x="3896995" y="9172249"/>
            <a:ext cx="2980055" cy="482838"/>
          </a:xfrm>
          <a:prstGeom prst="rect">
            <a:avLst/>
          </a:prstGeom>
        </p:spPr>
        <p:txBody>
          <a:bodyPr vert="horz" lIns="94476" tIns="47238" rIns="94476" bIns="47238" rtlCol="1" anchor="b"/>
          <a:lstStyle>
            <a:lvl1pPr algn="r">
              <a:defRPr sz="1200"/>
            </a:lvl1pPr>
          </a:lstStyle>
          <a:p>
            <a:endParaRPr lang="ar-IQ"/>
          </a:p>
        </p:txBody>
      </p:sp>
      <p:sp>
        <p:nvSpPr>
          <p:cNvPr id="5" name="Slide Number Placeholder 4"/>
          <p:cNvSpPr>
            <a:spLocks noGrp="1"/>
          </p:cNvSpPr>
          <p:nvPr>
            <p:ph type="sldNum" sz="quarter" idx="3"/>
          </p:nvPr>
        </p:nvSpPr>
        <p:spPr>
          <a:xfrm>
            <a:off x="1592" y="9172249"/>
            <a:ext cx="2980055" cy="482838"/>
          </a:xfrm>
          <a:prstGeom prst="rect">
            <a:avLst/>
          </a:prstGeom>
        </p:spPr>
        <p:txBody>
          <a:bodyPr vert="horz" lIns="94476" tIns="47238" rIns="94476" bIns="47238" rtlCol="1" anchor="b"/>
          <a:lstStyle>
            <a:lvl1pPr algn="l">
              <a:defRPr sz="1200"/>
            </a:lvl1pPr>
          </a:lstStyle>
          <a:p>
            <a:fld id="{1FE03ED6-C110-4FD8-9BDB-9C7D99CBD67D}" type="slidenum">
              <a:rPr lang="ar-IQ" smtClean="0"/>
              <a:pPr/>
              <a:t>‹#›</a:t>
            </a:fld>
            <a:endParaRPr lang="ar-IQ"/>
          </a:p>
        </p:txBody>
      </p:sp>
    </p:spTree>
    <p:extLst>
      <p:ext uri="{BB962C8B-B14F-4D97-AF65-F5344CB8AC3E}">
        <p14:creationId xmlns:p14="http://schemas.microsoft.com/office/powerpoint/2010/main" val="271652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0055" cy="482838"/>
          </a:xfrm>
          <a:prstGeom prst="rect">
            <a:avLst/>
          </a:prstGeom>
          <a:noFill/>
          <a:ln w="9525">
            <a:noFill/>
            <a:miter lim="800000"/>
            <a:headEnd/>
            <a:tailEnd/>
          </a:ln>
          <a:effectLst/>
        </p:spPr>
        <p:txBody>
          <a:bodyPr vert="horz" wrap="square" lIns="94476" tIns="47238" rIns="94476" bIns="4723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95404" y="0"/>
            <a:ext cx="2980055" cy="482838"/>
          </a:xfrm>
          <a:prstGeom prst="rect">
            <a:avLst/>
          </a:prstGeom>
          <a:noFill/>
          <a:ln w="9525">
            <a:noFill/>
            <a:miter lim="800000"/>
            <a:headEnd/>
            <a:tailEnd/>
          </a:ln>
          <a:effectLst/>
        </p:spPr>
        <p:txBody>
          <a:bodyPr vert="horz" wrap="square" lIns="94476" tIns="47238" rIns="94476" bIns="4723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025525" y="723900"/>
            <a:ext cx="4826000" cy="36210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7705" y="4586963"/>
            <a:ext cx="5501640" cy="4345543"/>
          </a:xfrm>
          <a:prstGeom prst="rect">
            <a:avLst/>
          </a:prstGeom>
          <a:noFill/>
          <a:ln w="9525">
            <a:noFill/>
            <a:miter lim="800000"/>
            <a:headEnd/>
            <a:tailEnd/>
          </a:ln>
          <a:effectLst/>
        </p:spPr>
        <p:txBody>
          <a:bodyPr vert="horz" wrap="square" lIns="94476" tIns="47238" rIns="94476" bIns="472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72249"/>
            <a:ext cx="2980055" cy="482838"/>
          </a:xfrm>
          <a:prstGeom prst="rect">
            <a:avLst/>
          </a:prstGeom>
          <a:noFill/>
          <a:ln w="9525">
            <a:noFill/>
            <a:miter lim="800000"/>
            <a:headEnd/>
            <a:tailEnd/>
          </a:ln>
          <a:effectLst/>
        </p:spPr>
        <p:txBody>
          <a:bodyPr vert="horz" wrap="square" lIns="94476" tIns="47238" rIns="94476" bIns="4723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95404" y="9172249"/>
            <a:ext cx="2980055" cy="482838"/>
          </a:xfrm>
          <a:prstGeom prst="rect">
            <a:avLst/>
          </a:prstGeom>
          <a:noFill/>
          <a:ln w="9525">
            <a:noFill/>
            <a:miter lim="800000"/>
            <a:headEnd/>
            <a:tailEnd/>
          </a:ln>
          <a:effectLst/>
        </p:spPr>
        <p:txBody>
          <a:bodyPr vert="horz" wrap="square" lIns="94476" tIns="47238" rIns="94476" bIns="47238" numCol="1" anchor="b" anchorCtr="0" compatLnSpc="1">
            <a:prstTxWarp prst="textNoShape">
              <a:avLst/>
            </a:prstTxWarp>
          </a:bodyPr>
          <a:lstStyle>
            <a:lvl1pPr algn="r" eaLnBrk="1" hangingPunct="1">
              <a:defRPr sz="1200">
                <a:latin typeface="Arial" charset="0"/>
              </a:defRPr>
            </a:lvl1pPr>
          </a:lstStyle>
          <a:p>
            <a:pPr>
              <a:defRPr/>
            </a:pPr>
            <a:fld id="{D177CCE7-4257-44F4-947E-DBDE55F6CEC3}" type="slidenum">
              <a:rPr lang="en-US"/>
              <a:pPr>
                <a:defRPr/>
              </a:pPr>
              <a:t>‹#›</a:t>
            </a:fld>
            <a:endParaRPr lang="en-US"/>
          </a:p>
        </p:txBody>
      </p:sp>
    </p:spTree>
    <p:extLst>
      <p:ext uri="{BB962C8B-B14F-4D97-AF65-F5344CB8AC3E}">
        <p14:creationId xmlns:p14="http://schemas.microsoft.com/office/powerpoint/2010/main" val="460740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Dr. Lili Ann</a:t>
            </a:r>
          </a:p>
        </p:txBody>
      </p:sp>
      <p:sp>
        <p:nvSpPr>
          <p:cNvPr id="3" name="Footer Placeholder 4"/>
          <p:cNvSpPr>
            <a:spLocks noGrp="1"/>
          </p:cNvSpPr>
          <p:nvPr>
            <p:ph type="ftr" sz="quarter" idx="11"/>
          </p:nvPr>
        </p:nvSpPr>
        <p:spPr/>
        <p:txBody>
          <a:bodyPr/>
          <a:lstStyle>
            <a:lvl1pPr>
              <a:defRPr/>
            </a:lvl1pPr>
          </a:lstStyle>
          <a:p>
            <a:pPr>
              <a:defRPr/>
            </a:pPr>
            <a:r>
              <a:rPr lang="en-US"/>
              <a:t>SMM4999 - Literature Review</a:t>
            </a:r>
          </a:p>
        </p:txBody>
      </p:sp>
      <p:sp>
        <p:nvSpPr>
          <p:cNvPr id="4" name="Slide Number Placeholder 5"/>
          <p:cNvSpPr>
            <a:spLocks noGrp="1"/>
          </p:cNvSpPr>
          <p:nvPr>
            <p:ph type="sldNum" sz="quarter" idx="12"/>
          </p:nvPr>
        </p:nvSpPr>
        <p:spPr/>
        <p:txBody>
          <a:bodyPr/>
          <a:lstStyle>
            <a:lvl1pPr>
              <a:defRPr/>
            </a:lvl1pPr>
          </a:lstStyle>
          <a:p>
            <a:pPr>
              <a:defRPr/>
            </a:pPr>
            <a:fld id="{89D36E93-DF21-435F-A39F-E74B08D6DCC5}" type="slidenum">
              <a:rPr lang="en-US"/>
              <a:pPr>
                <a:defRPr/>
              </a:pPr>
              <a:t>‹#›</a:t>
            </a:fld>
            <a:endParaRPr lang="en-US"/>
          </a:p>
        </p:txBody>
      </p:sp>
    </p:spTree>
  </p:cSld>
  <p:clrMapOvr>
    <a:masterClrMapping/>
  </p:clrMapOvr>
  <p:transition spd="med">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9" name="Rectangle 6"/>
          <p:cNvSpPr>
            <a:spLocks noGrp="1" noChangeArrowheads="1"/>
          </p:cNvSpPr>
          <p:nvPr>
            <p:ph type="sldNum" sz="quarter" idx="12"/>
          </p:nvPr>
        </p:nvSpPr>
        <p:spPr>
          <a:ln/>
        </p:spPr>
        <p:txBody>
          <a:bodyPr/>
          <a:lstStyle>
            <a:lvl1pPr>
              <a:defRPr/>
            </a:lvl1pPr>
          </a:lstStyle>
          <a:p>
            <a:pPr>
              <a:defRPr/>
            </a:pPr>
            <a:fld id="{9F151C58-3F02-49E0-B491-5C87577D3377}" type="slidenum">
              <a:rPr lang="en-US"/>
              <a:pPr>
                <a:defRPr/>
              </a:pPr>
              <a:t>‹#›</a:t>
            </a:fld>
            <a:endParaRPr lang="en-US"/>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5" name="Rectangle 6"/>
          <p:cNvSpPr>
            <a:spLocks noGrp="1" noChangeArrowheads="1"/>
          </p:cNvSpPr>
          <p:nvPr>
            <p:ph type="sldNum" sz="quarter" idx="12"/>
          </p:nvPr>
        </p:nvSpPr>
        <p:spPr>
          <a:ln/>
        </p:spPr>
        <p:txBody>
          <a:bodyPr/>
          <a:lstStyle>
            <a:lvl1pPr>
              <a:defRPr/>
            </a:lvl1pPr>
          </a:lstStyle>
          <a:p>
            <a:pPr>
              <a:defRPr/>
            </a:pPr>
            <a:fld id="{3EE40DD6-B893-4E18-BA3C-58DB026282E0}" type="slidenum">
              <a:rPr lang="en-US"/>
              <a:pPr>
                <a:defRPr/>
              </a:pPr>
              <a:t>‹#›</a:t>
            </a:fld>
            <a:endParaRPr lang="en-US"/>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4" name="Rectangle 6"/>
          <p:cNvSpPr>
            <a:spLocks noGrp="1" noChangeArrowheads="1"/>
          </p:cNvSpPr>
          <p:nvPr>
            <p:ph type="sldNum" sz="quarter" idx="12"/>
          </p:nvPr>
        </p:nvSpPr>
        <p:spPr>
          <a:ln/>
        </p:spPr>
        <p:txBody>
          <a:bodyPr/>
          <a:lstStyle>
            <a:lvl1pPr>
              <a:defRPr/>
            </a:lvl1pPr>
          </a:lstStyle>
          <a:p>
            <a:pPr>
              <a:defRPr/>
            </a:pPr>
            <a:fld id="{BFDC7FA7-9BB5-47B0-9F90-0D16151A0832}" type="slidenum">
              <a:rPr lang="en-US"/>
              <a:pPr>
                <a:defRPr/>
              </a:pPr>
              <a:t>‹#›</a:t>
            </a:fld>
            <a:endParaRPr lang="en-US"/>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7" name="Rectangle 6"/>
          <p:cNvSpPr>
            <a:spLocks noGrp="1" noChangeArrowheads="1"/>
          </p:cNvSpPr>
          <p:nvPr>
            <p:ph type="sldNum" sz="quarter" idx="12"/>
          </p:nvPr>
        </p:nvSpPr>
        <p:spPr>
          <a:ln/>
        </p:spPr>
        <p:txBody>
          <a:bodyPr/>
          <a:lstStyle>
            <a:lvl1pPr>
              <a:defRPr/>
            </a:lvl1pPr>
          </a:lstStyle>
          <a:p>
            <a:pPr>
              <a:defRPr/>
            </a:pPr>
            <a:fld id="{F392931B-E0C3-4A19-A8C3-D1F0D20A715E}" type="slidenum">
              <a:rPr lang="en-US"/>
              <a:pPr>
                <a:defRPr/>
              </a:pPr>
              <a:t>‹#›</a:t>
            </a:fld>
            <a:endParaRPr lang="en-US"/>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7" name="Rectangle 6"/>
          <p:cNvSpPr>
            <a:spLocks noGrp="1" noChangeArrowheads="1"/>
          </p:cNvSpPr>
          <p:nvPr>
            <p:ph type="sldNum" sz="quarter" idx="12"/>
          </p:nvPr>
        </p:nvSpPr>
        <p:spPr>
          <a:ln/>
        </p:spPr>
        <p:txBody>
          <a:bodyPr/>
          <a:lstStyle>
            <a:lvl1pPr>
              <a:defRPr/>
            </a:lvl1pPr>
          </a:lstStyle>
          <a:p>
            <a:pPr>
              <a:defRPr/>
            </a:pPr>
            <a:fld id="{FCBC4B6D-3DEF-4C6E-9C2D-4F978ED34366}" type="slidenum">
              <a:rPr lang="en-US"/>
              <a:pPr>
                <a:defRPr/>
              </a:pPr>
              <a:t>‹#›</a:t>
            </a:fld>
            <a:endParaRPr lang="en-US"/>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6" name="Rectangle 6"/>
          <p:cNvSpPr>
            <a:spLocks noGrp="1" noChangeArrowheads="1"/>
          </p:cNvSpPr>
          <p:nvPr>
            <p:ph type="sldNum" sz="quarter" idx="12"/>
          </p:nvPr>
        </p:nvSpPr>
        <p:spPr>
          <a:ln/>
        </p:spPr>
        <p:txBody>
          <a:bodyPr/>
          <a:lstStyle>
            <a:lvl1pPr>
              <a:defRPr/>
            </a:lvl1pPr>
          </a:lstStyle>
          <a:p>
            <a:pPr>
              <a:defRPr/>
            </a:pPr>
            <a:fld id="{B3C65732-C7D0-4CF9-B033-72DF67111907}" type="slidenum">
              <a:rPr lang="en-US"/>
              <a:pPr>
                <a:defRPr/>
              </a:pPr>
              <a:t>‹#›</a:t>
            </a:fld>
            <a:endParaRPr lang="en-US"/>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6" name="Rectangle 6"/>
          <p:cNvSpPr>
            <a:spLocks noGrp="1" noChangeArrowheads="1"/>
          </p:cNvSpPr>
          <p:nvPr>
            <p:ph type="sldNum" sz="quarter" idx="12"/>
          </p:nvPr>
        </p:nvSpPr>
        <p:spPr>
          <a:ln/>
        </p:spPr>
        <p:txBody>
          <a:bodyPr/>
          <a:lstStyle>
            <a:lvl1pPr>
              <a:defRPr/>
            </a:lvl1pPr>
          </a:lstStyle>
          <a:p>
            <a:pPr>
              <a:defRPr/>
            </a:pPr>
            <a:fld id="{B0D14074-901D-4BB3-AE7F-ADBDFAB35FEE}" type="slidenum">
              <a:rPr lang="en-US"/>
              <a:pPr>
                <a:defRPr/>
              </a:pPr>
              <a:t>‹#›</a:t>
            </a:fld>
            <a:endParaRPr lang="en-US"/>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D451D21-6C9E-4B8D-8A4C-F4350926C572}" type="datetimeFigureOut">
              <a:rPr lang="en-US" smtClean="0"/>
              <a:pPr>
                <a:defRPr/>
              </a:pPr>
              <a:t>6/17/2020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807E5B-C38B-4C4E-8E57-9DE10C4DB5C1}" type="slidenum">
              <a:rPr lang="en-US" smtClean="0"/>
              <a:pPr>
                <a:defRPr/>
              </a:pPr>
              <a:t>‹#›</a:t>
            </a:fld>
            <a:endParaRPr lang="en-US" dirty="0"/>
          </a:p>
        </p:txBody>
      </p:sp>
    </p:spTree>
    <p:extLst>
      <p:ext uri="{BB962C8B-B14F-4D97-AF65-F5344CB8AC3E}">
        <p14:creationId xmlns:p14="http://schemas.microsoft.com/office/powerpoint/2010/main" val="190899853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Dr. Lili Ann</a:t>
            </a:r>
            <a:endParaRPr lang="en-US"/>
          </a:p>
        </p:txBody>
      </p:sp>
      <p:sp>
        <p:nvSpPr>
          <p:cNvPr id="5" name="Footer Placeholder 4"/>
          <p:cNvSpPr>
            <a:spLocks noGrp="1"/>
          </p:cNvSpPr>
          <p:nvPr>
            <p:ph type="ftr" sz="quarter" idx="11"/>
          </p:nvPr>
        </p:nvSpPr>
        <p:spPr/>
        <p:txBody>
          <a:bodyPr/>
          <a:lstStyle/>
          <a:p>
            <a:pPr>
              <a:defRPr/>
            </a:pPr>
            <a:r>
              <a:rPr lang="en-US" smtClean="0"/>
              <a:t>SMM4999 - Literature Review</a:t>
            </a:r>
            <a:endParaRPr lang="en-US"/>
          </a:p>
        </p:txBody>
      </p:sp>
      <p:sp>
        <p:nvSpPr>
          <p:cNvPr id="6" name="Slide Number Placeholder 5"/>
          <p:cNvSpPr>
            <a:spLocks noGrp="1"/>
          </p:cNvSpPr>
          <p:nvPr>
            <p:ph type="sldNum" sz="quarter" idx="12"/>
          </p:nvPr>
        </p:nvSpPr>
        <p:spPr/>
        <p:txBody>
          <a:bodyPr/>
          <a:lstStyle/>
          <a:p>
            <a:pPr>
              <a:defRPr/>
            </a:pPr>
            <a:fld id="{5E5A4045-D01C-4F0E-AA9B-46AE61E0AF07}" type="slidenum">
              <a:rPr lang="en-US" smtClean="0"/>
              <a:pPr>
                <a:defRPr/>
              </a:pPr>
              <a:t>‹#›</a:t>
            </a:fld>
            <a:endParaRPr lang="en-US"/>
          </a:p>
        </p:txBody>
      </p:sp>
    </p:spTree>
    <p:extLst>
      <p:ext uri="{BB962C8B-B14F-4D97-AF65-F5344CB8AC3E}">
        <p14:creationId xmlns:p14="http://schemas.microsoft.com/office/powerpoint/2010/main" val="3129201155"/>
      </p:ext>
    </p:extLst>
  </p:cSld>
  <p:clrMapOvr>
    <a:masterClrMapping/>
  </p:clrMapOvr>
  <p:timing>
    <p:tnLst>
      <p:par>
        <p:cT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7865041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Dr. Lili Ann</a:t>
            </a:r>
          </a:p>
        </p:txBody>
      </p:sp>
      <p:sp>
        <p:nvSpPr>
          <p:cNvPr id="5" name="Footer Placeholder 4"/>
          <p:cNvSpPr>
            <a:spLocks noGrp="1"/>
          </p:cNvSpPr>
          <p:nvPr>
            <p:ph type="ftr" sz="quarter" idx="11"/>
          </p:nvPr>
        </p:nvSpPr>
        <p:spPr/>
        <p:txBody>
          <a:bodyPr/>
          <a:lstStyle>
            <a:lvl1pPr>
              <a:defRPr/>
            </a:lvl1pPr>
          </a:lstStyle>
          <a:p>
            <a:pPr>
              <a:defRPr/>
            </a:pPr>
            <a:r>
              <a:rPr lang="en-US"/>
              <a:t>SMM4999 - Literature Review</a:t>
            </a:r>
          </a:p>
        </p:txBody>
      </p:sp>
      <p:sp>
        <p:nvSpPr>
          <p:cNvPr id="6" name="Slide Number Placeholder 5"/>
          <p:cNvSpPr>
            <a:spLocks noGrp="1"/>
          </p:cNvSpPr>
          <p:nvPr>
            <p:ph type="sldNum" sz="quarter" idx="12"/>
          </p:nvPr>
        </p:nvSpPr>
        <p:spPr/>
        <p:txBody>
          <a:bodyPr/>
          <a:lstStyle>
            <a:lvl1pPr>
              <a:defRPr/>
            </a:lvl1pPr>
          </a:lstStyle>
          <a:p>
            <a:pPr>
              <a:defRPr/>
            </a:pPr>
            <a:fld id="{E8E5692C-C98D-4AAF-BFDC-88F1B20805F5}" type="slidenum">
              <a:rPr lang="en-US"/>
              <a:pPr>
                <a:defRPr/>
              </a:pPr>
              <a:t>‹#›</a:t>
            </a:fld>
            <a:endParaRPr lang="en-US"/>
          </a:p>
        </p:txBody>
      </p:sp>
    </p:spTree>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3112580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312481707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396715875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11954626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8981846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8752359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6342181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C33E1DA-C4B2-4479-B652-1891074274D3}" type="datetimeFigureOut">
              <a:rPr lang="en-US" smtClean="0"/>
              <a:pPr>
                <a:defRPr/>
              </a:pPr>
              <a:t>6/17/2020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3A2CFC-A048-4728-A074-7728865CEBD1}" type="slidenum">
              <a:rPr lang="en-US" smtClean="0"/>
              <a:pPr>
                <a:defRPr/>
              </a:pPr>
              <a:t>‹#›</a:t>
            </a:fld>
            <a:endParaRPr lang="en-US" dirty="0"/>
          </a:p>
        </p:txBody>
      </p:sp>
    </p:spTree>
    <p:extLst>
      <p:ext uri="{BB962C8B-B14F-4D97-AF65-F5344CB8AC3E}">
        <p14:creationId xmlns:p14="http://schemas.microsoft.com/office/powerpoint/2010/main" val="33733539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3649BF5B-58C1-49C1-B8EA-855A2311634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E2A3CB44-D0FC-449F-B9FC-1A9DE1CB62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r>
              <a:rPr lang="en-US"/>
              <a:t>Dr. Lili Ann</a:t>
            </a:r>
          </a:p>
        </p:txBody>
      </p:sp>
      <p:sp>
        <p:nvSpPr>
          <p:cNvPr id="5" name="Footer Placeholder 4"/>
          <p:cNvSpPr>
            <a:spLocks noGrp="1"/>
          </p:cNvSpPr>
          <p:nvPr>
            <p:ph type="ftr" sz="quarter" idx="11"/>
          </p:nvPr>
        </p:nvSpPr>
        <p:spPr/>
        <p:txBody>
          <a:bodyPr/>
          <a:lstStyle/>
          <a:p>
            <a:pPr>
              <a:defRPr/>
            </a:pPr>
            <a:r>
              <a:rPr lang="en-US"/>
              <a:t>SMM4999 - Literature Review</a:t>
            </a:r>
          </a:p>
        </p:txBody>
      </p:sp>
      <p:sp>
        <p:nvSpPr>
          <p:cNvPr id="6" name="Slide Number Placeholder 5"/>
          <p:cNvSpPr>
            <a:spLocks noGrp="1"/>
          </p:cNvSpPr>
          <p:nvPr>
            <p:ph type="sldNum" sz="quarter" idx="12"/>
          </p:nvPr>
        </p:nvSpPr>
        <p:spPr/>
        <p:txBody>
          <a:bodyPr/>
          <a:lstStyle/>
          <a:p>
            <a:pPr>
              <a:defRPr/>
            </a:pPr>
            <a:fld id="{5E5A4045-D01C-4F0E-AA9B-46AE61E0AF07}" type="slidenum">
              <a:rPr lang="en-US" smtClean="0"/>
              <a:pPr>
                <a:defRPr/>
              </a:pPr>
              <a:t>‹#›</a:t>
            </a:fld>
            <a:endParaRPr lang="en-US"/>
          </a:p>
        </p:txBody>
      </p:sp>
    </p:spTree>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6D655165-54B7-4B84-9C63-09ACC9220A8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D451D21-6C9E-4B8D-8A4C-F4350926C572}" type="datetimeFigureOut">
              <a:rPr lang="en-US"/>
              <a:pPr>
                <a:defRPr/>
              </a:pPr>
              <a:t>6/17/2020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807E5B-C38B-4C4E-8E57-9DE10C4DB5C1}"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Dr. Lili Ann</a:t>
            </a:r>
          </a:p>
        </p:txBody>
      </p:sp>
      <p:sp>
        <p:nvSpPr>
          <p:cNvPr id="5" name="Footer Placeholder 4"/>
          <p:cNvSpPr>
            <a:spLocks noGrp="1"/>
          </p:cNvSpPr>
          <p:nvPr>
            <p:ph type="ftr" sz="quarter" idx="11"/>
          </p:nvPr>
        </p:nvSpPr>
        <p:spPr/>
        <p:txBody>
          <a:bodyPr/>
          <a:lstStyle/>
          <a:p>
            <a:pPr>
              <a:defRPr/>
            </a:pPr>
            <a:r>
              <a:rPr lang="en-US"/>
              <a:t>SMM4999 - Literature Review</a:t>
            </a:r>
          </a:p>
        </p:txBody>
      </p:sp>
      <p:sp>
        <p:nvSpPr>
          <p:cNvPr id="6" name="Slide Number Placeholder 5"/>
          <p:cNvSpPr>
            <a:spLocks noGrp="1"/>
          </p:cNvSpPr>
          <p:nvPr>
            <p:ph type="sldNum" sz="quarter" idx="12"/>
          </p:nvPr>
        </p:nvSpPr>
        <p:spPr/>
        <p:txBody>
          <a:bodyPr/>
          <a:lstStyle/>
          <a:p>
            <a:pPr>
              <a:defRPr/>
            </a:pPr>
            <a:fld id="{5E5A4045-D01C-4F0E-AA9B-46AE61E0AF07}" type="slidenum">
              <a:rPr lang="en-US" smtClean="0"/>
              <a:pPr>
                <a:defRPr/>
              </a:pPr>
              <a:t>‹#›</a:t>
            </a:fld>
            <a:endParaRPr 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2701925" y="2130425"/>
            <a:ext cx="4800600" cy="1470025"/>
          </a:xfrm>
        </p:spPr>
        <p:txBody>
          <a:bodyPr/>
          <a:lstStyle>
            <a:lvl1pPr>
              <a:defRPr/>
            </a:lvl1pPr>
          </a:lstStyle>
          <a:p>
            <a:r>
              <a:rPr lang="en-US"/>
              <a:t>Click to edit Master title style</a:t>
            </a:r>
          </a:p>
        </p:txBody>
      </p:sp>
      <p:sp>
        <p:nvSpPr>
          <p:cNvPr id="71683" name="Rectangle 3"/>
          <p:cNvSpPr>
            <a:spLocks noGrp="1" noChangeArrowheads="1"/>
          </p:cNvSpPr>
          <p:nvPr>
            <p:ph type="subTitle" idx="1"/>
          </p:nvPr>
        </p:nvSpPr>
        <p:spPr>
          <a:xfrm>
            <a:off x="2701925" y="3886200"/>
            <a:ext cx="4114800" cy="17526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buClrTx/>
              <a:defRPr/>
            </a:lvl1pPr>
          </a:lstStyle>
          <a:p>
            <a:pPr>
              <a:defRPr/>
            </a:pPr>
            <a:r>
              <a:rPr lang="en-US"/>
              <a:t>Dr. Lili Ann</a:t>
            </a:r>
          </a:p>
        </p:txBody>
      </p:sp>
      <p:sp>
        <p:nvSpPr>
          <p:cNvPr id="5" name="Rectangle 5"/>
          <p:cNvSpPr>
            <a:spLocks noGrp="1" noChangeArrowheads="1"/>
          </p:cNvSpPr>
          <p:nvPr>
            <p:ph type="ftr" sz="quarter" idx="11"/>
          </p:nvPr>
        </p:nvSpPr>
        <p:spPr/>
        <p:txBody>
          <a:bodyPr/>
          <a:lstStyle>
            <a:lvl1pPr>
              <a:buClrTx/>
              <a:defRPr/>
            </a:lvl1pPr>
          </a:lstStyle>
          <a:p>
            <a:pPr>
              <a:defRPr/>
            </a:pPr>
            <a:r>
              <a:rPr lang="en-US"/>
              <a:t>SMM4999 - Literature Review</a:t>
            </a:r>
          </a:p>
        </p:txBody>
      </p:sp>
      <p:sp>
        <p:nvSpPr>
          <p:cNvPr id="6" name="Rectangle 6"/>
          <p:cNvSpPr>
            <a:spLocks noGrp="1" noChangeArrowheads="1"/>
          </p:cNvSpPr>
          <p:nvPr>
            <p:ph type="sldNum" sz="quarter" idx="12"/>
          </p:nvPr>
        </p:nvSpPr>
        <p:spPr/>
        <p:txBody>
          <a:bodyPr/>
          <a:lstStyle>
            <a:lvl1pPr>
              <a:buClrTx/>
              <a:defRPr/>
            </a:lvl1pPr>
          </a:lstStyle>
          <a:p>
            <a:pPr>
              <a:defRPr/>
            </a:pPr>
            <a:fld id="{1FE864BF-D8A5-4AFF-B381-2E851084DB95}" type="slidenum">
              <a:rPr lang="en-US"/>
              <a:pPr>
                <a:defRPr/>
              </a:pPr>
              <a:t>‹#›</a:t>
            </a:fld>
            <a:endParaRPr lang="en-US"/>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6" name="Rectangle 6"/>
          <p:cNvSpPr>
            <a:spLocks noGrp="1" noChangeArrowheads="1"/>
          </p:cNvSpPr>
          <p:nvPr>
            <p:ph type="sldNum" sz="quarter" idx="12"/>
          </p:nvPr>
        </p:nvSpPr>
        <p:spPr>
          <a:ln/>
        </p:spPr>
        <p:txBody>
          <a:bodyPr/>
          <a:lstStyle>
            <a:lvl1pPr>
              <a:defRPr/>
            </a:lvl1pPr>
          </a:lstStyle>
          <a:p>
            <a:pPr>
              <a:defRPr/>
            </a:pPr>
            <a:fld id="{5E5A4045-D01C-4F0E-AA9B-46AE61E0AF07}" type="slidenum">
              <a:rPr lang="en-US"/>
              <a:pPr>
                <a:defRPr/>
              </a:pPr>
              <a:t>‹#›</a:t>
            </a:fld>
            <a:endParaRPr lang="en-US"/>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6" name="Rectangle 6"/>
          <p:cNvSpPr>
            <a:spLocks noGrp="1" noChangeArrowheads="1"/>
          </p:cNvSpPr>
          <p:nvPr>
            <p:ph type="sldNum" sz="quarter" idx="12"/>
          </p:nvPr>
        </p:nvSpPr>
        <p:spPr>
          <a:ln/>
        </p:spPr>
        <p:txBody>
          <a:bodyPr/>
          <a:lstStyle>
            <a:lvl1pPr>
              <a:defRPr/>
            </a:lvl1pPr>
          </a:lstStyle>
          <a:p>
            <a:pPr>
              <a:defRPr/>
            </a:pPr>
            <a:fld id="{5836B061-BC9F-4AB8-A20B-7BA52E103335}" type="slidenum">
              <a:rPr lang="en-US"/>
              <a:pPr>
                <a:defRPr/>
              </a:pPr>
              <a:t>‹#›</a:t>
            </a:fld>
            <a:endParaRPr 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Rectangle 4"/>
          <p:cNvSpPr>
            <a:spLocks noGrp="1" noChangeArrowheads="1"/>
          </p:cNvSpPr>
          <p:nvPr>
            <p:ph type="dt" sz="half" idx="10"/>
          </p:nvPr>
        </p:nvSpPr>
        <p:spPr>
          <a:ln/>
        </p:spPr>
        <p:txBody>
          <a:bodyPr/>
          <a:lstStyle>
            <a:lvl1pPr>
              <a:defRPr/>
            </a:lvl1pPr>
          </a:lstStyle>
          <a:p>
            <a:pPr>
              <a:defRPr/>
            </a:pPr>
            <a:r>
              <a:rPr lang="en-US"/>
              <a:t>Dr. Lili Ann</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SMM4999 - Literature Review</a:t>
            </a:r>
          </a:p>
        </p:txBody>
      </p:sp>
      <p:sp>
        <p:nvSpPr>
          <p:cNvPr id="7" name="Rectangle 6"/>
          <p:cNvSpPr>
            <a:spLocks noGrp="1" noChangeArrowheads="1"/>
          </p:cNvSpPr>
          <p:nvPr>
            <p:ph type="sldNum" sz="quarter" idx="12"/>
          </p:nvPr>
        </p:nvSpPr>
        <p:spPr>
          <a:ln/>
        </p:spPr>
        <p:txBody>
          <a:bodyPr/>
          <a:lstStyle>
            <a:lvl1pPr>
              <a:defRPr/>
            </a:lvl1pPr>
          </a:lstStyle>
          <a:p>
            <a:pPr>
              <a:defRPr/>
            </a:pPr>
            <a:fld id="{EC00B93E-2E52-4462-A539-D2905CB735D1}" type="slidenum">
              <a:rPr lang="en-US"/>
              <a:pPr>
                <a:defRPr/>
              </a:pPr>
              <a:t>‹#›</a:t>
            </a:fld>
            <a:endParaRPr lang="en-US"/>
          </a:p>
        </p:txBody>
      </p:sp>
    </p:spTree>
  </p:cSld>
  <p:clrMapOvr>
    <a:masterClrMapping/>
  </p:clrMapOvr>
  <p:hf hd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1.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4.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Dr. Lili Ann</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SMM4999 - Literature Review</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80CE56-118E-4464-9625-4B8DDAF92D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7" r:id="rId1"/>
    <p:sldLayoutId id="2147484198" r:id="rId2"/>
    <p:sldLayoutId id="2147484247" r:id="rId3"/>
  </p:sldLayoutIdLst>
  <p:transition spd="med">
    <p:split dir="in"/>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Calibri"/>
              </a:defRPr>
            </a:lvl1pPr>
          </a:lstStyle>
          <a:p>
            <a:pPr>
              <a:defRPr/>
            </a:pPr>
            <a:fld id="{7C33E1DA-C4B2-4479-B652-1891074274D3}" type="datetimeFigureOut">
              <a:rPr lang="en-US"/>
              <a:pPr>
                <a:defRPr/>
              </a:pPr>
              <a:t>6/17/2020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Calibri"/>
              </a:defRPr>
            </a:lvl1pPr>
          </a:lstStyle>
          <a:p>
            <a:pPr>
              <a:defRPr/>
            </a:pPr>
            <a:fld id="{0D3A2CFC-A048-4728-A074-7728865CEBD1}"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199" r:id="rId1"/>
    <p:sldLayoutId id="2147484332" r:id="rId2"/>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chemeClr val="tx1"/>
              </a:buClr>
              <a:defRPr sz="1400">
                <a:cs typeface="+mn-cs"/>
              </a:defRPr>
            </a:lvl1pPr>
          </a:lstStyle>
          <a:p>
            <a:pPr>
              <a:defRPr/>
            </a:pPr>
            <a:r>
              <a:rPr lang="en-US"/>
              <a:t>Dr. Lili Ann</a:t>
            </a:r>
          </a:p>
        </p:txBody>
      </p:sp>
      <p:sp>
        <p:nvSpPr>
          <p:cNvPr id="70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chemeClr val="tx1"/>
              </a:buClr>
              <a:defRPr sz="1400">
                <a:cs typeface="+mn-cs"/>
              </a:defRPr>
            </a:lvl1pPr>
          </a:lstStyle>
          <a:p>
            <a:pPr>
              <a:defRPr/>
            </a:pPr>
            <a:r>
              <a:rPr lang="en-US"/>
              <a:t>SMM4999 - Literature Review</a:t>
            </a:r>
          </a:p>
        </p:txBody>
      </p:sp>
      <p:sp>
        <p:nvSpPr>
          <p:cNvPr id="70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chemeClr val="tx1"/>
              </a:buClr>
              <a:defRPr sz="1400">
                <a:cs typeface="+mn-cs"/>
              </a:defRPr>
            </a:lvl1pPr>
          </a:lstStyle>
          <a:p>
            <a:pPr>
              <a:defRPr/>
            </a:pPr>
            <a:fld id="{869736CC-04D7-4C0E-9623-BF2EBF97A0E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10"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ransition spd="med">
    <p:split dir="in"/>
  </p:transition>
  <p:hf hdr="0"/>
  <p:txStyles>
    <p:titleStyle>
      <a:lvl1pPr algn="l" rtl="0" eaLnBrk="0" fontAlgn="base" hangingPunct="0">
        <a:spcBef>
          <a:spcPct val="0"/>
        </a:spcBef>
        <a:spcAft>
          <a:spcPct val="0"/>
        </a:spcAft>
        <a:buClr>
          <a:srgbClr val="FFFFFF"/>
        </a:buClr>
        <a:buSzPct val="100000"/>
        <a:defRPr sz="3200">
          <a:solidFill>
            <a:schemeClr val="tx1"/>
          </a:solidFill>
          <a:latin typeface="+mj-lt"/>
          <a:ea typeface="+mj-ea"/>
          <a:cs typeface="+mj-cs"/>
        </a:defRPr>
      </a:lvl1pPr>
      <a:lvl2pPr algn="l" rtl="0" eaLnBrk="0" fontAlgn="base" hangingPunct="0">
        <a:spcBef>
          <a:spcPct val="0"/>
        </a:spcBef>
        <a:spcAft>
          <a:spcPct val="0"/>
        </a:spcAft>
        <a:buClr>
          <a:srgbClr val="FFFFFF"/>
        </a:buClr>
        <a:buSzPct val="100000"/>
        <a:defRPr sz="3200">
          <a:solidFill>
            <a:schemeClr val="tx1"/>
          </a:solidFill>
          <a:latin typeface="Georgia" pitchFamily="18" charset="0"/>
          <a:cs typeface="Arial" charset="0"/>
        </a:defRPr>
      </a:lvl2pPr>
      <a:lvl3pPr algn="l" rtl="0" eaLnBrk="0" fontAlgn="base" hangingPunct="0">
        <a:spcBef>
          <a:spcPct val="0"/>
        </a:spcBef>
        <a:spcAft>
          <a:spcPct val="0"/>
        </a:spcAft>
        <a:buClr>
          <a:srgbClr val="FFFFFF"/>
        </a:buClr>
        <a:buSzPct val="100000"/>
        <a:defRPr sz="3200">
          <a:solidFill>
            <a:schemeClr val="tx1"/>
          </a:solidFill>
          <a:latin typeface="Georgia" pitchFamily="18" charset="0"/>
          <a:cs typeface="Arial" charset="0"/>
        </a:defRPr>
      </a:lvl3pPr>
      <a:lvl4pPr algn="l" rtl="0" eaLnBrk="0" fontAlgn="base" hangingPunct="0">
        <a:spcBef>
          <a:spcPct val="0"/>
        </a:spcBef>
        <a:spcAft>
          <a:spcPct val="0"/>
        </a:spcAft>
        <a:buClr>
          <a:srgbClr val="FFFFFF"/>
        </a:buClr>
        <a:buSzPct val="100000"/>
        <a:defRPr sz="3200">
          <a:solidFill>
            <a:schemeClr val="tx1"/>
          </a:solidFill>
          <a:latin typeface="Georgia" pitchFamily="18" charset="0"/>
          <a:cs typeface="Arial" charset="0"/>
        </a:defRPr>
      </a:lvl4pPr>
      <a:lvl5pPr algn="l" rtl="0" eaLnBrk="0" fontAlgn="base" hangingPunct="0">
        <a:spcBef>
          <a:spcPct val="0"/>
        </a:spcBef>
        <a:spcAft>
          <a:spcPct val="0"/>
        </a:spcAft>
        <a:buClr>
          <a:srgbClr val="FFFFFF"/>
        </a:buClr>
        <a:buSzPct val="100000"/>
        <a:defRPr sz="3200">
          <a:solidFill>
            <a:schemeClr val="tx1"/>
          </a:solidFill>
          <a:latin typeface="Georgia" pitchFamily="18" charset="0"/>
          <a:cs typeface="Arial" charset="0"/>
        </a:defRPr>
      </a:lvl5pPr>
      <a:lvl6pPr marL="457200" algn="l" rtl="0" eaLnBrk="1" fontAlgn="base" hangingPunct="1">
        <a:spcBef>
          <a:spcPct val="0"/>
        </a:spcBef>
        <a:spcAft>
          <a:spcPct val="0"/>
        </a:spcAft>
        <a:buClr>
          <a:srgbClr val="FFFFFF"/>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FFFFFF"/>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FFFFFF"/>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FFFFFF"/>
        </a:buClr>
        <a:buSzPct val="100000"/>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10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Dr. Lili Ann</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SMM4999 - Literature Review</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80CE56-118E-4464-9625-4B8DDAF92D06}" type="slidenum">
              <a:rPr lang="en-US" smtClean="0"/>
              <a:pPr>
                <a:defRPr/>
              </a:pPr>
              <a:t>‹#›</a:t>
            </a:fld>
            <a:endParaRPr lang="en-US"/>
          </a:p>
        </p:txBody>
      </p:sp>
    </p:spTree>
    <p:extLst>
      <p:ext uri="{BB962C8B-B14F-4D97-AF65-F5344CB8AC3E}">
        <p14:creationId xmlns:p14="http://schemas.microsoft.com/office/powerpoint/2010/main" val="4088607614"/>
      </p:ext>
    </p:extLst>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 id="2147484501" r:id="rId12"/>
    <p:sldLayoutId id="2147484502" r:id="rId13"/>
    <p:sldLayoutId id="2147484503" r:id="rId14"/>
  </p:sldLayoutIdLst>
  <p:transition>
    <p:fad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0.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0.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8.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533400" y="1752600"/>
            <a:ext cx="5486400" cy="990600"/>
          </a:xfrm>
        </p:spPr>
        <p:txBody>
          <a:bodyPr>
            <a:noAutofit/>
          </a:bodyPr>
          <a:lstStyle/>
          <a:p>
            <a:pPr algn="ctr">
              <a:buClr>
                <a:srgbClr val="FFFF00"/>
              </a:buClr>
              <a:buNone/>
            </a:pPr>
            <a:r>
              <a:rPr lang="en-US" sz="5400" b="1" dirty="0">
                <a:latin typeface="Times New Roman" pitchFamily="18" charset="0"/>
                <a:cs typeface="Times New Roman" pitchFamily="18" charset="0"/>
              </a:rPr>
              <a:t>Wall Systems</a:t>
            </a:r>
            <a:endParaRPr lang="en-MY" sz="5400" dirty="0">
              <a:latin typeface="Times New Roman" pitchFamily="18" charset="0"/>
              <a:cs typeface="Times New Roman" pitchFamily="18" charset="0"/>
            </a:endParaRPr>
          </a:p>
        </p:txBody>
      </p:sp>
      <p:grpSp>
        <p:nvGrpSpPr>
          <p:cNvPr id="6" name="Group 5"/>
          <p:cNvGrpSpPr/>
          <p:nvPr/>
        </p:nvGrpSpPr>
        <p:grpSpPr>
          <a:xfrm>
            <a:off x="304800" y="3733800"/>
            <a:ext cx="8534400" cy="2438400"/>
            <a:chOff x="304800" y="3733800"/>
            <a:chExt cx="7772400" cy="2438400"/>
          </a:xfrm>
        </p:grpSpPr>
        <p:sp>
          <p:nvSpPr>
            <p:cNvPr id="5" name="Content Placeholder 2"/>
            <p:cNvSpPr txBox="1">
              <a:spLocks/>
            </p:cNvSpPr>
            <p:nvPr/>
          </p:nvSpPr>
          <p:spPr bwMode="auto">
            <a:xfrm>
              <a:off x="609600" y="3733800"/>
              <a:ext cx="74676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00"/>
                </a:buClr>
                <a:buSzPct val="100000"/>
                <a:buFontTx/>
                <a:buNone/>
                <a:tabLst/>
                <a:defRPr/>
              </a:pPr>
              <a:r>
                <a:rPr lang="en-US" sz="2400" dirty="0">
                  <a:latin typeface="Times New Roman" pitchFamily="18" charset="0"/>
                  <a:cs typeface="Times New Roman" pitchFamily="18" charset="0"/>
                </a:rPr>
                <a:t>Reference:</a:t>
              </a:r>
            </a:p>
            <a:p>
              <a:pPr marL="457200" indent="-457200" algn="just">
                <a:buFont typeface="+mj-lt"/>
                <a:buAutoNum type="arabicPeriod"/>
              </a:pPr>
              <a:r>
                <a:rPr lang="en-US" sz="2100" dirty="0">
                  <a:latin typeface="Times New Roman" pitchFamily="18" charset="0"/>
                  <a:cs typeface="Times New Roman" pitchFamily="18" charset="0"/>
                </a:rPr>
                <a:t>Building Construction, Principles, Materials, and Systems Madan Mehta, Walter Scarborough, Diane Armpriest, 2nd Edition</a:t>
              </a:r>
            </a:p>
            <a:p>
              <a:pPr marL="457200" indent="-457200" algn="just">
                <a:buFont typeface="+mj-lt"/>
                <a:buAutoNum type="arabicPeriod"/>
              </a:pPr>
              <a:r>
                <a:rPr lang="en-US" sz="2100" dirty="0">
                  <a:latin typeface="Times New Roman" pitchFamily="18" charset="0"/>
                  <a:cs typeface="Times New Roman" pitchFamily="18" charset="0"/>
                </a:rPr>
                <a:t>Construction Building Envelope and Interior Finishes Databook, 2004</a:t>
              </a:r>
            </a:p>
            <a:p>
              <a:pPr marL="457200" indent="-457200" algn="just">
                <a:buFont typeface="+mj-lt"/>
                <a:buAutoNum type="arabicPeriod"/>
              </a:pPr>
              <a:r>
                <a:rPr lang="en-US" sz="2100" dirty="0">
                  <a:latin typeface="Times New Roman" pitchFamily="18" charset="0"/>
                  <a:cs typeface="Times New Roman" pitchFamily="18" charset="0"/>
                </a:rPr>
                <a:t>Fundamentals of Building Construction, Edward Allen and Joseph Iano, FIFTH EDITION, 2009</a:t>
              </a:r>
            </a:p>
          </p:txBody>
        </p:sp>
        <p:sp>
          <p:nvSpPr>
            <p:cNvPr id="7" name="Double Bracket 6"/>
            <p:cNvSpPr/>
            <p:nvPr/>
          </p:nvSpPr>
          <p:spPr>
            <a:xfrm>
              <a:off x="304800" y="3733800"/>
              <a:ext cx="7696200" cy="2362200"/>
            </a:xfrm>
            <a:prstGeom prst="bracketPair">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box(in)">
                                      <p:cBhvr>
                                        <p:cTn id="7" dur="500"/>
                                        <p:tgtEl>
                                          <p:spTgt spid="71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sz="quarter"/>
          </p:nvPr>
        </p:nvSpPr>
        <p:spPr>
          <a:xfrm>
            <a:off x="457200" y="228600"/>
            <a:ext cx="4114800" cy="762000"/>
          </a:xfrm>
        </p:spPr>
        <p:txBody>
          <a:bodyPr>
            <a:normAutofit/>
          </a:bodyPr>
          <a:lstStyle/>
          <a:p>
            <a:pPr eaLnBrk="1" hangingPunct="1">
              <a:defRPr/>
            </a:pPr>
            <a:r>
              <a:rPr lang="en-US" b="1" dirty="0"/>
              <a:t>Application</a:t>
            </a:r>
          </a:p>
        </p:txBody>
      </p:sp>
      <p:pic>
        <p:nvPicPr>
          <p:cNvPr id="39939" name="Picture 3" descr="250px-Olandalbymedbridge"/>
          <p:cNvPicPr>
            <a:picLocks noGrp="1" noChangeAspect="1" noChangeArrowheads="1"/>
          </p:cNvPicPr>
          <p:nvPr>
            <p:ph sz="quarter" idx="1"/>
          </p:nvPr>
        </p:nvPicPr>
        <p:blipFill>
          <a:blip r:embed="rId2" cstate="print"/>
          <a:srcRect/>
          <a:stretch>
            <a:fillRect/>
          </a:stretch>
        </p:blipFill>
        <p:spPr>
          <a:xfrm>
            <a:off x="228600" y="1219200"/>
            <a:ext cx="3708400" cy="2506662"/>
          </a:xfrm>
          <a:noFill/>
        </p:spPr>
      </p:pic>
      <p:pic>
        <p:nvPicPr>
          <p:cNvPr id="39940" name="Picture 4" descr="1205400014d9tO3I"/>
          <p:cNvPicPr>
            <a:picLocks noGrp="1" noChangeAspect="1" noChangeArrowheads="1"/>
          </p:cNvPicPr>
          <p:nvPr>
            <p:ph sz="quarter" idx="2"/>
          </p:nvPr>
        </p:nvPicPr>
        <p:blipFill>
          <a:blip r:embed="rId3" cstate="print"/>
          <a:srcRect/>
          <a:stretch>
            <a:fillRect/>
          </a:stretch>
        </p:blipFill>
        <p:spPr>
          <a:xfrm>
            <a:off x="4038600" y="2438400"/>
            <a:ext cx="3352800" cy="2235200"/>
          </a:xfrm>
          <a:noFill/>
        </p:spPr>
      </p:pic>
      <p:pic>
        <p:nvPicPr>
          <p:cNvPr id="39941" name="Picture 5" descr="Masonry as bridge support"/>
          <p:cNvPicPr>
            <a:picLocks noGrp="1" noChangeAspect="1" noChangeArrowheads="1"/>
          </p:cNvPicPr>
          <p:nvPr>
            <p:ph sz="quarter" idx="3"/>
          </p:nvPr>
        </p:nvPicPr>
        <p:blipFill>
          <a:blip r:embed="rId4" cstate="print"/>
          <a:srcRect/>
          <a:stretch>
            <a:fillRect/>
          </a:stretch>
        </p:blipFill>
        <p:spPr>
          <a:xfrm>
            <a:off x="228600" y="3941763"/>
            <a:ext cx="3703638" cy="2784475"/>
          </a:xfrm>
          <a:noFill/>
        </p:spPr>
      </p:pic>
      <p:pic>
        <p:nvPicPr>
          <p:cNvPr id="39943" name="Picture 7" descr="2LZQXZCAHHAB9SCA1X82Y9CA0G61LZCA4ESI4FCA6EVWTNCAKGMDY7CAD4G974CA1ZFBNNCA0S94WYCAXVUXEICAKRRMDICA6VH026CARUGZ1QCARWK9UXCAHZQD6ZCACLPCQFCAN0YL8SCAX8AEMHCA8VPX39"/>
          <p:cNvPicPr>
            <a:picLocks noGrp="1" noChangeAspect="1" noChangeArrowheads="1"/>
          </p:cNvPicPr>
          <p:nvPr>
            <p:ph sz="quarter" idx="4"/>
          </p:nvPr>
        </p:nvPicPr>
        <p:blipFill>
          <a:blip r:embed="rId5" cstate="print"/>
          <a:srcRect/>
          <a:stretch>
            <a:fillRect/>
          </a:stretch>
        </p:blipFill>
        <p:spPr>
          <a:xfrm>
            <a:off x="7064375" y="0"/>
            <a:ext cx="2079625" cy="2514600"/>
          </a:xfrm>
          <a:noFill/>
        </p:spPr>
      </p:pic>
      <p:pic>
        <p:nvPicPr>
          <p:cNvPr id="39942" name="Picture 6"/>
          <p:cNvPicPr>
            <a:picLocks noChangeAspect="1" noChangeArrowheads="1"/>
          </p:cNvPicPr>
          <p:nvPr/>
        </p:nvPicPr>
        <p:blipFill>
          <a:blip r:embed="rId6" cstate="print"/>
          <a:srcRect/>
          <a:stretch>
            <a:fillRect/>
          </a:stretch>
        </p:blipFill>
        <p:spPr bwMode="auto">
          <a:xfrm>
            <a:off x="5867400" y="4579938"/>
            <a:ext cx="3124200" cy="21256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sz="quarter"/>
          </p:nvPr>
        </p:nvSpPr>
        <p:spPr/>
        <p:txBody>
          <a:bodyPr/>
          <a:lstStyle/>
          <a:p>
            <a:pPr eaLnBrk="1" hangingPunct="1">
              <a:defRPr/>
            </a:pPr>
            <a:r>
              <a:rPr lang="en-US" b="1" dirty="0"/>
              <a:t>Application</a:t>
            </a:r>
          </a:p>
        </p:txBody>
      </p:sp>
      <p:pic>
        <p:nvPicPr>
          <p:cNvPr id="40963" name="Picture 3" descr="4059,1187003553,1"/>
          <p:cNvPicPr>
            <a:picLocks noGrp="1" noChangeAspect="1" noChangeArrowheads="1"/>
          </p:cNvPicPr>
          <p:nvPr>
            <p:ph sz="quarter" idx="1"/>
          </p:nvPr>
        </p:nvPicPr>
        <p:blipFill>
          <a:blip r:embed="rId2" cstate="print"/>
          <a:stretch>
            <a:fillRect/>
          </a:stretch>
        </p:blipFill>
        <p:spPr>
          <a:xfrm>
            <a:off x="2324100" y="2572861"/>
            <a:ext cx="304800" cy="243840"/>
          </a:xfrm>
          <a:noFill/>
        </p:spPr>
      </p:pic>
      <p:pic>
        <p:nvPicPr>
          <p:cNvPr id="40964" name="Picture 4" descr="G71-312076"/>
          <p:cNvPicPr>
            <a:picLocks noGrp="1" noChangeAspect="1" noChangeArrowheads="1"/>
          </p:cNvPicPr>
          <p:nvPr>
            <p:ph sz="quarter" idx="2"/>
          </p:nvPr>
        </p:nvPicPr>
        <p:blipFill>
          <a:blip r:embed="rId3" cstate="print"/>
          <a:srcRect/>
          <a:stretch>
            <a:fillRect/>
          </a:stretch>
        </p:blipFill>
        <p:spPr>
          <a:xfrm>
            <a:off x="5715000" y="1447800"/>
            <a:ext cx="3429000" cy="2286000"/>
          </a:xfrm>
          <a:noFill/>
        </p:spPr>
      </p:pic>
      <p:pic>
        <p:nvPicPr>
          <p:cNvPr id="40965" name="Picture 5" descr="IS807-017"/>
          <p:cNvPicPr>
            <a:picLocks noGrp="1" noChangeAspect="1" noChangeArrowheads="1"/>
          </p:cNvPicPr>
          <p:nvPr>
            <p:ph sz="quarter" idx="3"/>
          </p:nvPr>
        </p:nvPicPr>
        <p:blipFill>
          <a:blip r:embed="rId4" cstate="print"/>
          <a:srcRect/>
          <a:stretch>
            <a:fillRect/>
          </a:stretch>
        </p:blipFill>
        <p:spPr>
          <a:xfrm>
            <a:off x="0" y="3962400"/>
            <a:ext cx="2895600" cy="2895600"/>
          </a:xfrm>
          <a:noFill/>
        </p:spPr>
      </p:pic>
      <p:pic>
        <p:nvPicPr>
          <p:cNvPr id="40967" name="Picture 7" descr="7APK7OCAWVDI13CAYN27FCCAPAP7LYCAIQQOYFCA0G7QAQCAZAR7L0CA8XU54PCA5QJFMYCAZVI7OTCAMSCCYBCAV93R5BCA0VDYZ7CAXC7MX7CA1V985ICALGCDLSCAULOCWZCA5XCH8DCAJEM89PCAL2WDYF"/>
          <p:cNvPicPr>
            <a:picLocks noGrp="1" noChangeAspect="1" noChangeArrowheads="1"/>
          </p:cNvPicPr>
          <p:nvPr>
            <p:ph sz="quarter" idx="4"/>
          </p:nvPr>
        </p:nvPicPr>
        <p:blipFill>
          <a:blip r:embed="rId5" cstate="print"/>
          <a:srcRect/>
          <a:stretch>
            <a:fillRect/>
          </a:stretch>
        </p:blipFill>
        <p:spPr>
          <a:xfrm>
            <a:off x="0" y="1676400"/>
            <a:ext cx="2838450" cy="2128838"/>
          </a:xfrm>
          <a:noFill/>
        </p:spPr>
      </p:pic>
      <p:pic>
        <p:nvPicPr>
          <p:cNvPr id="40966" name="Picture 6"/>
          <p:cNvPicPr>
            <a:picLocks noChangeAspect="1" noChangeArrowheads="1"/>
          </p:cNvPicPr>
          <p:nvPr/>
        </p:nvPicPr>
        <p:blipFill>
          <a:blip r:embed="rId6" cstate="print"/>
          <a:srcRect/>
          <a:stretch>
            <a:fillRect/>
          </a:stretch>
        </p:blipFill>
        <p:spPr bwMode="auto">
          <a:xfrm>
            <a:off x="5057775" y="3832225"/>
            <a:ext cx="4086225" cy="30257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en-US" b="1" dirty="0"/>
              <a:t>Application</a:t>
            </a:r>
          </a:p>
        </p:txBody>
      </p:sp>
      <p:pic>
        <p:nvPicPr>
          <p:cNvPr id="41987" name="Picture 3" descr="56417,1148999269,2"/>
          <p:cNvPicPr>
            <a:picLocks noGrp="1" noChangeAspect="1" noChangeArrowheads="1"/>
          </p:cNvPicPr>
          <p:nvPr>
            <p:ph sz="half" idx="1"/>
          </p:nvPr>
        </p:nvPicPr>
        <p:blipFill>
          <a:blip r:embed="rId2" cstate="print"/>
          <a:srcRect/>
          <a:stretch>
            <a:fillRect/>
          </a:stretch>
        </p:blipFill>
        <p:spPr>
          <a:xfrm>
            <a:off x="381000" y="4495800"/>
            <a:ext cx="2514600" cy="2017713"/>
          </a:xfrm>
          <a:noFill/>
        </p:spPr>
      </p:pic>
      <p:pic>
        <p:nvPicPr>
          <p:cNvPr id="41988" name="Picture 4" descr="120px-DryStoneWallSwiss"/>
          <p:cNvPicPr>
            <a:picLocks noGrp="1" noChangeAspect="1" noChangeArrowheads="1"/>
          </p:cNvPicPr>
          <p:nvPr>
            <p:ph sz="quarter" idx="2"/>
          </p:nvPr>
        </p:nvPicPr>
        <p:blipFill>
          <a:blip r:embed="rId3" cstate="print"/>
          <a:srcRect/>
          <a:stretch>
            <a:fillRect/>
          </a:stretch>
        </p:blipFill>
        <p:spPr>
          <a:xfrm>
            <a:off x="5943600" y="1219200"/>
            <a:ext cx="2895600" cy="2178050"/>
          </a:xfrm>
          <a:noFill/>
        </p:spPr>
      </p:pic>
      <p:pic>
        <p:nvPicPr>
          <p:cNvPr id="41990" name="Picture 6" descr="untitled 32"/>
          <p:cNvPicPr>
            <a:picLocks noGrp="1" noChangeAspect="1" noChangeArrowheads="1"/>
          </p:cNvPicPr>
          <p:nvPr>
            <p:ph sz="quarter" idx="3"/>
          </p:nvPr>
        </p:nvPicPr>
        <p:blipFill>
          <a:blip r:embed="rId4" cstate="print"/>
          <a:srcRect/>
          <a:stretch>
            <a:fillRect/>
          </a:stretch>
        </p:blipFill>
        <p:spPr>
          <a:xfrm>
            <a:off x="533400" y="1371600"/>
            <a:ext cx="2224088" cy="2971800"/>
          </a:xfrm>
          <a:noFill/>
        </p:spPr>
      </p:pic>
      <p:pic>
        <p:nvPicPr>
          <p:cNvPr id="41989" name="Picture 5"/>
          <p:cNvPicPr>
            <a:picLocks noChangeAspect="1" noChangeArrowheads="1"/>
          </p:cNvPicPr>
          <p:nvPr/>
        </p:nvPicPr>
        <p:blipFill>
          <a:blip r:embed="rId5" cstate="print"/>
          <a:srcRect/>
          <a:stretch>
            <a:fillRect/>
          </a:stretch>
        </p:blipFill>
        <p:spPr bwMode="auto">
          <a:xfrm>
            <a:off x="3886200" y="3417888"/>
            <a:ext cx="4572000" cy="34401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381000" y="304800"/>
            <a:ext cx="8229600" cy="609600"/>
          </a:xfrm>
        </p:spPr>
        <p:txBody>
          <a:bodyPr>
            <a:normAutofit fontScale="90000"/>
          </a:bodyPr>
          <a:lstStyle/>
          <a:p>
            <a:pPr eaLnBrk="1" hangingPunct="1">
              <a:defRPr/>
            </a:pPr>
            <a:r>
              <a:rPr lang="en-US" sz="3600" b="1" dirty="0"/>
              <a:t>Applications</a:t>
            </a:r>
          </a:p>
        </p:txBody>
      </p:sp>
      <p:pic>
        <p:nvPicPr>
          <p:cNvPr id="43011" name="Picture 3" descr="stones-n8l3_small"/>
          <p:cNvPicPr>
            <a:picLocks noGrp="1" noChangeAspect="1" noChangeArrowheads="1"/>
          </p:cNvPicPr>
          <p:nvPr>
            <p:ph sz="half" idx="1"/>
          </p:nvPr>
        </p:nvPicPr>
        <p:blipFill>
          <a:blip r:embed="rId2" cstate="print"/>
          <a:srcRect/>
          <a:stretch>
            <a:fillRect/>
          </a:stretch>
        </p:blipFill>
        <p:spPr>
          <a:xfrm>
            <a:off x="533400" y="1219200"/>
            <a:ext cx="4114800" cy="2676525"/>
          </a:xfrm>
          <a:noFill/>
        </p:spPr>
      </p:pic>
      <p:pic>
        <p:nvPicPr>
          <p:cNvPr id="43012" name="Picture 4" descr="stones-c59q_small"/>
          <p:cNvPicPr>
            <a:picLocks noGrp="1" noChangeAspect="1" noChangeArrowheads="1"/>
          </p:cNvPicPr>
          <p:nvPr>
            <p:ph sz="quarter" idx="2"/>
          </p:nvPr>
        </p:nvPicPr>
        <p:blipFill>
          <a:blip r:embed="rId3" cstate="print"/>
          <a:srcRect/>
          <a:stretch>
            <a:fillRect/>
          </a:stretch>
        </p:blipFill>
        <p:spPr>
          <a:xfrm>
            <a:off x="4876800" y="1163638"/>
            <a:ext cx="4267200" cy="2774950"/>
          </a:xfrm>
          <a:noFill/>
        </p:spPr>
      </p:pic>
      <p:pic>
        <p:nvPicPr>
          <p:cNvPr id="43013" name="Picture 5" descr="8VQCHDCAC2U3Y4CALW2QX4CADPB6RVCAU8EDYICAX9R68GCAFU4218CAX8JGJXCA54AF0HCAU6GIQBCA4YOBBFCACGI72FCAU2Q4ZVCAA10KM0CA0FS6IVCA98MFUMCA5CBMVFCAYXUH2OCA5ZAAZBCAW621WY"/>
          <p:cNvPicPr>
            <a:picLocks noGrp="1" noChangeAspect="1" noChangeArrowheads="1"/>
          </p:cNvPicPr>
          <p:nvPr>
            <p:ph sz="quarter" idx="3"/>
          </p:nvPr>
        </p:nvPicPr>
        <p:blipFill>
          <a:blip r:embed="rId4" cstate="print"/>
          <a:srcRect/>
          <a:stretch>
            <a:fillRect/>
          </a:stretch>
        </p:blipFill>
        <p:spPr>
          <a:xfrm>
            <a:off x="3276600" y="3886200"/>
            <a:ext cx="2971800" cy="297180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81000" y="1066800"/>
            <a:ext cx="8534400" cy="5334000"/>
          </a:xfrm>
        </p:spPr>
        <p:txBody>
          <a:bodyPr>
            <a:noAutofit/>
          </a:bodyPr>
          <a:lstStyle/>
          <a:p>
            <a:pPr lvl="0"/>
            <a:r>
              <a:rPr lang="en-US" sz="2400" b="1" dirty="0"/>
              <a:t>Concrete blocks </a:t>
            </a:r>
            <a:r>
              <a:rPr lang="en-US" sz="2400" dirty="0"/>
              <a:t>are made from cast concrete, i.e. Portland </a:t>
            </a:r>
            <a:r>
              <a:rPr lang="en-US" sz="2400" u="sng" dirty="0"/>
              <a:t>cement</a:t>
            </a:r>
            <a:r>
              <a:rPr lang="en-US" sz="2400" dirty="0"/>
              <a:t>  and  </a:t>
            </a:r>
            <a:r>
              <a:rPr lang="en-US" sz="2400" u="sng" dirty="0"/>
              <a:t>aggregate</a:t>
            </a:r>
            <a:r>
              <a:rPr lang="en-US" sz="2400" dirty="0"/>
              <a:t>, usually  sand and fine gravel for high-density blocks</a:t>
            </a:r>
          </a:p>
          <a:p>
            <a:endParaRPr lang="en-US" sz="2800" dirty="0"/>
          </a:p>
        </p:txBody>
      </p:sp>
      <p:sp>
        <p:nvSpPr>
          <p:cNvPr id="4" name="TextBox 3"/>
          <p:cNvSpPr txBox="1"/>
          <p:nvPr/>
        </p:nvSpPr>
        <p:spPr>
          <a:xfrm>
            <a:off x="189626" y="159603"/>
            <a:ext cx="7903061" cy="830997"/>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none" rtlCol="1">
            <a:spAutoFit/>
          </a:bodyPr>
          <a:lstStyle/>
          <a:p>
            <a:r>
              <a:rPr lang="en-MY" sz="4800" b="1" dirty="0">
                <a:solidFill>
                  <a:schemeClr val="tx1"/>
                </a:solidFill>
              </a:rPr>
              <a:t>Masonry Concrete Blocks Wall</a:t>
            </a:r>
          </a:p>
        </p:txBody>
      </p:sp>
      <p:pic>
        <p:nvPicPr>
          <p:cNvPr id="11266" name="Picture 2" descr="C:\Users\APPLE\Desktop\hollow-block_06.jpg"/>
          <p:cNvPicPr>
            <a:picLocks noChangeAspect="1" noChangeArrowheads="1"/>
          </p:cNvPicPr>
          <p:nvPr/>
        </p:nvPicPr>
        <p:blipFill>
          <a:blip r:embed="rId2" cstate="print"/>
          <a:srcRect/>
          <a:stretch>
            <a:fillRect/>
          </a:stretch>
        </p:blipFill>
        <p:spPr bwMode="auto">
          <a:xfrm>
            <a:off x="533400" y="2209800"/>
            <a:ext cx="3048000" cy="2037906"/>
          </a:xfrm>
          <a:prstGeom prst="rect">
            <a:avLst/>
          </a:prstGeom>
          <a:noFill/>
        </p:spPr>
      </p:pic>
      <p:pic>
        <p:nvPicPr>
          <p:cNvPr id="11267" name="Picture 3" descr="C:\Users\APPLE\Desktop\12-web.jpg"/>
          <p:cNvPicPr>
            <a:picLocks noChangeAspect="1" noChangeArrowheads="1"/>
          </p:cNvPicPr>
          <p:nvPr/>
        </p:nvPicPr>
        <p:blipFill>
          <a:blip r:embed="rId3" cstate="print"/>
          <a:srcRect/>
          <a:stretch>
            <a:fillRect/>
          </a:stretch>
        </p:blipFill>
        <p:spPr bwMode="auto">
          <a:xfrm>
            <a:off x="3987800" y="2971800"/>
            <a:ext cx="5080000" cy="3810000"/>
          </a:xfrm>
          <a:prstGeom prst="rect">
            <a:avLst/>
          </a:prstGeom>
          <a:noFill/>
        </p:spPr>
      </p:pic>
      <p:pic>
        <p:nvPicPr>
          <p:cNvPr id="11268" name="Picture 4" descr="C:\Users\APPLE\Desktop\hollow-block.jpg"/>
          <p:cNvPicPr>
            <a:picLocks noChangeAspect="1" noChangeArrowheads="1"/>
          </p:cNvPicPr>
          <p:nvPr/>
        </p:nvPicPr>
        <p:blipFill>
          <a:blip r:embed="rId4" cstate="print"/>
          <a:srcRect/>
          <a:stretch>
            <a:fillRect/>
          </a:stretch>
        </p:blipFill>
        <p:spPr bwMode="auto">
          <a:xfrm>
            <a:off x="990600" y="4311444"/>
            <a:ext cx="2362200" cy="2477833"/>
          </a:xfrm>
          <a:prstGeom prst="rect">
            <a:avLst/>
          </a:prstGeom>
          <a:noFill/>
        </p:spPr>
      </p:pic>
      <p:pic>
        <p:nvPicPr>
          <p:cNvPr id="11269" name="Picture 5" descr="C:\Users\APPLE\Desktop\images.jpg"/>
          <p:cNvPicPr>
            <a:picLocks noChangeAspect="1" noChangeArrowheads="1"/>
          </p:cNvPicPr>
          <p:nvPr/>
        </p:nvPicPr>
        <p:blipFill>
          <a:blip r:embed="rId5" cstate="print"/>
          <a:srcRect/>
          <a:stretch>
            <a:fillRect/>
          </a:stretch>
        </p:blipFill>
        <p:spPr bwMode="auto">
          <a:xfrm>
            <a:off x="6781800" y="1905000"/>
            <a:ext cx="2286000" cy="2000250"/>
          </a:xfrm>
          <a:prstGeom prst="rect">
            <a:avLst/>
          </a:prstGeom>
          <a:noFill/>
        </p:spPr>
      </p:pic>
      <p:sp>
        <p:nvSpPr>
          <p:cNvPr id="24" name="Content Placeholder 2"/>
          <p:cNvSpPr txBox="1">
            <a:spLocks/>
          </p:cNvSpPr>
          <p:nvPr/>
        </p:nvSpPr>
        <p:spPr>
          <a:xfrm>
            <a:off x="7010400" y="3048000"/>
            <a:ext cx="1828800" cy="3810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400" b="1" i="0" u="none" strike="noStrike" kern="1200" cap="none" spc="0" normalizeH="0" baseline="0" noProof="0" dirty="0">
                <a:ln>
                  <a:noFill/>
                </a:ln>
                <a:effectLst/>
                <a:uLnTx/>
                <a:uFillTx/>
                <a:latin typeface="+mn-lt"/>
                <a:ea typeface="+mn-ea"/>
                <a:cs typeface="+mn-cs"/>
              </a:rPr>
              <a:t>Solid Block</a:t>
            </a:r>
            <a:endParaRPr kumimoji="0" lang="en-US" sz="2800" b="0" i="0" u="none" strike="noStrike" kern="1200" cap="none" spc="0" normalizeH="0" baseline="0" noProof="0" dirty="0">
              <a:ln>
                <a:noFill/>
              </a:ln>
              <a:effectLst/>
              <a:uLnTx/>
              <a:uFillTx/>
              <a:latin typeface="+mn-lt"/>
              <a:ea typeface="+mn-ea"/>
              <a:cs typeface="+mn-cs"/>
            </a:endParaRPr>
          </a:p>
        </p:txBody>
      </p:sp>
      <p:sp>
        <p:nvSpPr>
          <p:cNvPr id="25" name="Content Placeholder 2"/>
          <p:cNvSpPr txBox="1">
            <a:spLocks/>
          </p:cNvSpPr>
          <p:nvPr/>
        </p:nvSpPr>
        <p:spPr>
          <a:xfrm>
            <a:off x="2667000" y="6019800"/>
            <a:ext cx="2286000" cy="3810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400" b="1" i="0" u="none" strike="noStrike" kern="1200" cap="none" spc="0" normalizeH="0" baseline="0" noProof="0" dirty="0">
                <a:ln>
                  <a:noFill/>
                </a:ln>
                <a:effectLst/>
                <a:uLnTx/>
                <a:uFillTx/>
                <a:latin typeface="+mn-lt"/>
                <a:ea typeface="+mn-ea"/>
                <a:cs typeface="+mn-cs"/>
              </a:rPr>
              <a:t>Hollow   Block</a:t>
            </a:r>
            <a:endParaRPr kumimoji="0" lang="en-US" sz="2800" b="0" i="0" u="none" strike="noStrike" kern="1200" cap="none" spc="0" normalizeH="0" baseline="0" noProof="0" dirty="0">
              <a:ln>
                <a:noFill/>
              </a:ln>
              <a:effectLst/>
              <a:uLnTx/>
              <a:uFillTx/>
              <a:latin typeface="+mn-lt"/>
              <a:ea typeface="+mn-ea"/>
              <a:cs typeface="+mn-cs"/>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81000" y="1066800"/>
            <a:ext cx="8534400" cy="5562600"/>
          </a:xfrm>
        </p:spPr>
        <p:txBody>
          <a:bodyPr>
            <a:noAutofit/>
          </a:bodyPr>
          <a:lstStyle/>
          <a:p>
            <a:pPr algn="just"/>
            <a:r>
              <a:rPr lang="en-US" sz="2800" dirty="0"/>
              <a:t>Concrete blocks generally manufactured in two basic forms: </a:t>
            </a:r>
            <a:r>
              <a:rPr lang="en-US" sz="2800" u="sng" dirty="0"/>
              <a:t>solid block</a:t>
            </a:r>
            <a:r>
              <a:rPr lang="en-US" sz="2800" dirty="0"/>
              <a:t>, and </a:t>
            </a:r>
            <a:r>
              <a:rPr lang="en-US" sz="2800" u="sng" dirty="0"/>
              <a:t>hollow block</a:t>
            </a:r>
          </a:p>
          <a:p>
            <a:pPr algn="just"/>
            <a:endParaRPr lang="en-US" sz="2800" dirty="0"/>
          </a:p>
          <a:p>
            <a:pPr algn="just"/>
            <a:r>
              <a:rPr lang="en-US" sz="2800" dirty="0"/>
              <a:t>The hollow load bearing concrete blocks of the standard size 400 x 200 x 200 mm will weight between 17 and 26 kg (1063 to 1625 kg/m3) when made with normal weight aggregates</a:t>
            </a:r>
          </a:p>
          <a:p>
            <a:pPr algn="just"/>
            <a:endParaRPr lang="en-US" sz="2800" dirty="0"/>
          </a:p>
          <a:p>
            <a:pPr algn="just"/>
            <a:r>
              <a:rPr lang="en-US" sz="2800" dirty="0"/>
              <a:t>The compressive strength of concrete blocks should be ranged between 5 N/mm</a:t>
            </a:r>
            <a:r>
              <a:rPr lang="en-US" sz="2800" baseline="30000" dirty="0"/>
              <a:t>2 </a:t>
            </a:r>
            <a:r>
              <a:rPr lang="en-US" sz="2800" dirty="0"/>
              <a:t>to 11 N/mm</a:t>
            </a:r>
            <a:r>
              <a:rPr lang="en-US" sz="2800" baseline="30000" dirty="0"/>
              <a:t>2</a:t>
            </a:r>
            <a:r>
              <a:rPr lang="en-US" sz="2800" dirty="0"/>
              <a:t>. It depends on the grade of the concrete which typically depends on cement strength and aggregate</a:t>
            </a:r>
          </a:p>
        </p:txBody>
      </p:sp>
      <p:sp>
        <p:nvSpPr>
          <p:cNvPr id="5" name="TextBox 4"/>
          <p:cNvSpPr txBox="1"/>
          <p:nvPr/>
        </p:nvSpPr>
        <p:spPr>
          <a:xfrm>
            <a:off x="457200" y="159603"/>
            <a:ext cx="4219680" cy="830997"/>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none" rtlCol="1">
            <a:spAutoFit/>
          </a:bodyPr>
          <a:lstStyle/>
          <a:p>
            <a:r>
              <a:rPr lang="en-MY" sz="4800" b="1" dirty="0">
                <a:solidFill>
                  <a:schemeClr val="tx1"/>
                </a:solidFill>
              </a:rPr>
              <a:t>Concrete Blocks</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81000" y="1219200"/>
            <a:ext cx="8534400" cy="5334000"/>
          </a:xfrm>
        </p:spPr>
        <p:txBody>
          <a:bodyPr>
            <a:noAutofit/>
          </a:bodyPr>
          <a:lstStyle/>
          <a:p>
            <a:r>
              <a:rPr lang="en-US" sz="2800" dirty="0"/>
              <a:t>These are used extensively for both load bearing and non-load bearing walls, externally and internally</a:t>
            </a:r>
          </a:p>
          <a:p>
            <a:endParaRPr lang="en-US" sz="2800" dirty="0"/>
          </a:p>
          <a:p>
            <a:r>
              <a:rPr lang="en-US" sz="2800" dirty="0"/>
              <a:t>A concrete block wall can be laid in less time and may cost up to half as much as a similar brick wall</a:t>
            </a:r>
          </a:p>
          <a:p>
            <a:endParaRPr lang="en-US" sz="2800" dirty="0"/>
          </a:p>
          <a:p>
            <a:r>
              <a:rPr lang="en-US" sz="2800" dirty="0"/>
              <a:t>Light weight aggregate concrete blocks have good insulating properties against transfer of heat</a:t>
            </a:r>
            <a:endParaRPr lang="en-US" sz="2800" b="1" dirty="0">
              <a:solidFill>
                <a:schemeClr val="accent1">
                  <a:lumMod val="75000"/>
                </a:schemeClr>
              </a:solidFill>
            </a:endParaRPr>
          </a:p>
        </p:txBody>
      </p:sp>
      <p:sp>
        <p:nvSpPr>
          <p:cNvPr id="5" name="TextBox 4"/>
          <p:cNvSpPr txBox="1"/>
          <p:nvPr/>
        </p:nvSpPr>
        <p:spPr>
          <a:xfrm>
            <a:off x="189626" y="159603"/>
            <a:ext cx="4219680" cy="830997"/>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none" rtlCol="1">
            <a:spAutoFit/>
          </a:bodyPr>
          <a:lstStyle/>
          <a:p>
            <a:r>
              <a:rPr lang="en-MY" sz="4800" b="1" dirty="0">
                <a:solidFill>
                  <a:schemeClr val="tx1"/>
                </a:solidFill>
              </a:rPr>
              <a:t>Concrete Blocks</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81000" y="1219200"/>
            <a:ext cx="8534400" cy="5410200"/>
          </a:xfrm>
        </p:spPr>
        <p:txBody>
          <a:bodyPr>
            <a:noAutofit/>
          </a:bodyPr>
          <a:lstStyle/>
          <a:p>
            <a:r>
              <a:rPr lang="en-US" sz="2800" dirty="0"/>
              <a:t>It is more economical and produces better results if the designer lays out buildings of concrete masonry in dimensional units that correspond to the module of the block</a:t>
            </a:r>
            <a:endParaRPr lang="en-US" sz="2800" b="1" dirty="0"/>
          </a:p>
        </p:txBody>
      </p:sp>
      <p:sp>
        <p:nvSpPr>
          <p:cNvPr id="5" name="TextBox 4"/>
          <p:cNvSpPr txBox="1"/>
          <p:nvPr/>
        </p:nvSpPr>
        <p:spPr>
          <a:xfrm>
            <a:off x="189626" y="83403"/>
            <a:ext cx="4219680" cy="830997"/>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none" rtlCol="1">
            <a:spAutoFit/>
          </a:bodyPr>
          <a:lstStyle/>
          <a:p>
            <a:r>
              <a:rPr lang="en-MY" sz="4800" b="1" dirty="0">
                <a:solidFill>
                  <a:schemeClr val="tx1"/>
                </a:solidFill>
              </a:rPr>
              <a:t>Concrete Blocks</a:t>
            </a:r>
          </a:p>
        </p:txBody>
      </p:sp>
      <p:pic>
        <p:nvPicPr>
          <p:cNvPr id="12290" name="Picture 2"/>
          <p:cNvPicPr>
            <a:picLocks noChangeAspect="1" noChangeArrowheads="1"/>
          </p:cNvPicPr>
          <p:nvPr/>
        </p:nvPicPr>
        <p:blipFill>
          <a:blip r:embed="rId2" cstate="print"/>
          <a:srcRect/>
          <a:stretch>
            <a:fillRect/>
          </a:stretch>
        </p:blipFill>
        <p:spPr bwMode="auto">
          <a:xfrm>
            <a:off x="762000" y="2990850"/>
            <a:ext cx="7256530" cy="3790950"/>
          </a:xfrm>
          <a:prstGeom prst="rect">
            <a:avLst/>
          </a:prstGeom>
          <a:noFill/>
          <a:ln w="9525">
            <a:noFill/>
            <a:miter lim="800000"/>
            <a:headEnd/>
            <a:tailEnd/>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81000" y="1066800"/>
            <a:ext cx="8534400" cy="5486400"/>
          </a:xfrm>
        </p:spPr>
        <p:txBody>
          <a:bodyPr>
            <a:noAutofit/>
          </a:bodyPr>
          <a:lstStyle/>
          <a:p>
            <a:pPr algn="just"/>
            <a:r>
              <a:rPr lang="en-US" sz="2400" b="1" dirty="0"/>
              <a:t>Natural stone was the predominant material used in major building construction. It was not only the structural material, but also the exterior and interior finish, and often the flooring and roofing as well</a:t>
            </a:r>
          </a:p>
          <a:p>
            <a:pPr algn="just"/>
            <a:endParaRPr lang="en-US" sz="2400" b="1" dirty="0"/>
          </a:p>
          <a:p>
            <a:pPr algn="just"/>
            <a:r>
              <a:rPr lang="en-US" sz="2400" b="1" dirty="0"/>
              <a:t>The strength of a stone depends </a:t>
            </a:r>
            <a:r>
              <a:rPr lang="en-US" sz="2200" b="1" dirty="0"/>
              <a:t>on its structure, the hardness of its </a:t>
            </a:r>
            <a:r>
              <a:rPr lang="en-US" sz="2400" b="1" dirty="0"/>
              <a:t>particles, and the manner in which those particles are interlocked or cemented together</a:t>
            </a:r>
          </a:p>
          <a:p>
            <a:pPr algn="just">
              <a:buNone/>
            </a:pPr>
            <a:endParaRPr lang="en-US" sz="2400" b="1" dirty="0"/>
          </a:p>
          <a:p>
            <a:pPr algn="just"/>
            <a:r>
              <a:rPr lang="en-US" sz="2400" b="1" dirty="0"/>
              <a:t>A minimum compressive strength of 5000 Psi (35 </a:t>
            </a:r>
            <a:r>
              <a:rPr lang="en-US" sz="2400" b="1" dirty="0" err="1"/>
              <a:t>MPa</a:t>
            </a:r>
            <a:r>
              <a:rPr lang="en-US" sz="2400" b="1" dirty="0"/>
              <a:t>) is considered adequate for building purposes</a:t>
            </a:r>
            <a:endParaRPr lang="en-US" sz="2800" dirty="0"/>
          </a:p>
        </p:txBody>
      </p:sp>
      <p:sp>
        <p:nvSpPr>
          <p:cNvPr id="4" name="TextBox 3"/>
          <p:cNvSpPr txBox="1"/>
          <p:nvPr/>
        </p:nvSpPr>
        <p:spPr>
          <a:xfrm>
            <a:off x="189626" y="83403"/>
            <a:ext cx="3702039" cy="830997"/>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none" rtlCol="1">
            <a:spAutoFit/>
          </a:bodyPr>
          <a:lstStyle/>
          <a:p>
            <a:r>
              <a:rPr lang="en-MY" sz="4800" b="1" dirty="0">
                <a:solidFill>
                  <a:schemeClr val="tx1"/>
                </a:solidFill>
              </a:rPr>
              <a:t>Natural Stone</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81000" y="838200"/>
            <a:ext cx="8534400" cy="5486400"/>
          </a:xfrm>
        </p:spPr>
        <p:txBody>
          <a:bodyPr>
            <a:noAutofit/>
          </a:bodyPr>
          <a:lstStyle/>
          <a:p>
            <a:pPr algn="just"/>
            <a:r>
              <a:rPr lang="en-US" sz="2400" b="1" dirty="0"/>
              <a:t>Hardness of stone is critically important only in horizontal planes such as flooring and paving. It effects on workability</a:t>
            </a:r>
          </a:p>
          <a:p>
            <a:pPr algn="just"/>
            <a:r>
              <a:rPr lang="en-US" sz="2400" b="1" dirty="0"/>
              <a:t>Workability in this instance refers to the ease with which a stone may be sawed, shaped, dressed, or carved, and will directly affect the cost of production</a:t>
            </a:r>
          </a:p>
          <a:p>
            <a:pPr algn="just"/>
            <a:r>
              <a:rPr lang="en-US" sz="2400" b="1" dirty="0"/>
              <a:t>Workability decreases as the percentage of siliceous materials increases</a:t>
            </a:r>
          </a:p>
          <a:p>
            <a:pPr algn="just"/>
            <a:r>
              <a:rPr lang="en-US" sz="2400" b="1" dirty="0"/>
              <a:t>Porosity, the percentage of void content, affects the stone’s absorption of moisture, thus influencing its ability to withstand frost action and repeated freeze-thaw cycles</a:t>
            </a:r>
          </a:p>
          <a:p>
            <a:pPr algn="just"/>
            <a:r>
              <a:rPr lang="en-US" sz="2400" b="1" dirty="0"/>
              <a:t>Durability of stone, or its resistance to wear and weathering, is also considered roughly analogous to silica content.</a:t>
            </a:r>
          </a:p>
        </p:txBody>
      </p:sp>
      <p:sp>
        <p:nvSpPr>
          <p:cNvPr id="4" name="TextBox 3"/>
          <p:cNvSpPr txBox="1"/>
          <p:nvPr/>
        </p:nvSpPr>
        <p:spPr>
          <a:xfrm>
            <a:off x="189626" y="83403"/>
            <a:ext cx="4180888" cy="769441"/>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en-MY" sz="4400" b="1" dirty="0">
                <a:solidFill>
                  <a:schemeClr val="tx1"/>
                </a:solidFill>
              </a:rPr>
              <a:t>Natural Stone</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57200" y="228600"/>
            <a:ext cx="8229600" cy="963613"/>
          </a:xfrm>
        </p:spPr>
        <p:txBody>
          <a:bodyPr/>
          <a:lstStyle/>
          <a:p>
            <a:pPr eaLnBrk="1" hangingPunct="1">
              <a:defRPr/>
            </a:pPr>
            <a:r>
              <a:rPr lang="en-US" b="1" dirty="0"/>
              <a:t>Use of Stone in Buildings</a:t>
            </a:r>
          </a:p>
        </p:txBody>
      </p:sp>
      <p:sp>
        <p:nvSpPr>
          <p:cNvPr id="173059" name="Rectangle 3"/>
          <p:cNvSpPr>
            <a:spLocks noGrp="1" noChangeArrowheads="1"/>
          </p:cNvSpPr>
          <p:nvPr>
            <p:ph type="body" sz="half" idx="1"/>
          </p:nvPr>
        </p:nvSpPr>
        <p:spPr>
          <a:xfrm>
            <a:off x="228600" y="1905000"/>
            <a:ext cx="6248400" cy="4648200"/>
          </a:xfrm>
        </p:spPr>
        <p:txBody>
          <a:bodyPr>
            <a:normAutofit fontScale="92500" lnSpcReduction="10000"/>
          </a:bodyPr>
          <a:lstStyle/>
          <a:p>
            <a:pPr eaLnBrk="1" hangingPunct="1">
              <a:buClr>
                <a:srgbClr val="00FF00"/>
              </a:buClr>
              <a:buSzTx/>
              <a:buFont typeface="Wingdings" pitchFamily="2" charset="2"/>
              <a:buChar char="ü"/>
              <a:defRPr/>
            </a:pPr>
            <a:r>
              <a:rPr lang="en-US" sz="2800" b="1" dirty="0"/>
              <a:t>Load-bearing and self supporting masonry</a:t>
            </a:r>
          </a:p>
          <a:p>
            <a:pPr eaLnBrk="1" hangingPunct="1">
              <a:buClr>
                <a:srgbClr val="00FF00"/>
              </a:buClr>
              <a:buSzTx/>
              <a:buFont typeface="Wingdings" pitchFamily="2" charset="2"/>
              <a:buChar char="ü"/>
              <a:defRPr/>
            </a:pPr>
            <a:endParaRPr lang="en-US" sz="2800" b="1" dirty="0"/>
          </a:p>
          <a:p>
            <a:pPr eaLnBrk="1" hangingPunct="1">
              <a:buClr>
                <a:srgbClr val="00FF00"/>
              </a:buClr>
              <a:buSzTx/>
              <a:buFont typeface="Wingdings" pitchFamily="2" charset="2"/>
              <a:buChar char="ü"/>
              <a:defRPr/>
            </a:pPr>
            <a:r>
              <a:rPr lang="en-US" sz="2800" b="1" dirty="0"/>
              <a:t>Masonry facade to buildings</a:t>
            </a:r>
          </a:p>
          <a:p>
            <a:pPr eaLnBrk="1" hangingPunct="1">
              <a:buClr>
                <a:srgbClr val="00FF00"/>
              </a:buClr>
              <a:buSzTx/>
              <a:buFont typeface="Wingdings" pitchFamily="2" charset="2"/>
              <a:buChar char="ü"/>
              <a:defRPr/>
            </a:pPr>
            <a:endParaRPr lang="en-US" sz="2800" b="1" dirty="0"/>
          </a:p>
          <a:p>
            <a:pPr eaLnBrk="1" hangingPunct="1">
              <a:buClr>
                <a:srgbClr val="00FF00"/>
              </a:buClr>
              <a:buSzTx/>
              <a:buFont typeface="Wingdings" pitchFamily="2" charset="2"/>
              <a:buChar char="ü"/>
              <a:defRPr/>
            </a:pPr>
            <a:r>
              <a:rPr lang="en-US" sz="2800" b="1" dirty="0"/>
              <a:t>Cladding and linings</a:t>
            </a:r>
          </a:p>
          <a:p>
            <a:pPr eaLnBrk="1" hangingPunct="1">
              <a:buClr>
                <a:srgbClr val="00FF00"/>
              </a:buClr>
              <a:buSzTx/>
              <a:buFont typeface="Wingdings" pitchFamily="2" charset="2"/>
              <a:buChar char="ü"/>
              <a:defRPr/>
            </a:pPr>
            <a:endParaRPr lang="en-US" sz="2800" b="1" dirty="0"/>
          </a:p>
          <a:p>
            <a:pPr eaLnBrk="1" hangingPunct="1">
              <a:buClr>
                <a:srgbClr val="00FF00"/>
              </a:buClr>
              <a:buSzTx/>
              <a:buFont typeface="Wingdings" pitchFamily="2" charset="2"/>
              <a:buChar char="ü"/>
              <a:defRPr/>
            </a:pPr>
            <a:r>
              <a:rPr lang="en-US" sz="2800" b="1" dirty="0"/>
              <a:t>Roofing</a:t>
            </a:r>
          </a:p>
          <a:p>
            <a:pPr eaLnBrk="1" hangingPunct="1">
              <a:buClr>
                <a:srgbClr val="00FF00"/>
              </a:buClr>
              <a:buSzTx/>
              <a:buFont typeface="Wingdings" pitchFamily="2" charset="2"/>
              <a:buChar char="ü"/>
              <a:defRPr/>
            </a:pPr>
            <a:endParaRPr lang="en-US" sz="2800" b="1" dirty="0"/>
          </a:p>
          <a:p>
            <a:pPr eaLnBrk="1" hangingPunct="1">
              <a:buClr>
                <a:srgbClr val="00FF00"/>
              </a:buClr>
              <a:buSzTx/>
              <a:buFont typeface="Wingdings" pitchFamily="2" charset="2"/>
              <a:buChar char="ü"/>
              <a:defRPr/>
            </a:pPr>
            <a:r>
              <a:rPr lang="en-US" sz="2800" b="1" dirty="0"/>
              <a:t>Flooring</a:t>
            </a:r>
          </a:p>
        </p:txBody>
      </p:sp>
      <p:pic>
        <p:nvPicPr>
          <p:cNvPr id="37893" name="Picture 5" descr="1KA29JCADCP2I7CAK1Z55FCAT0VWWCCA6D4TOKCAHF0ZSTCA5WA394CA1N6R5WCACBZ3H1CAV0TI4VCACMX001CABD4QPECAO1F1O8CADCZV3RCA317M9VCAKZJ264CAD5Z98YCA5X5EAYCAK56LYDCAQBXUDT"/>
          <p:cNvPicPr>
            <a:picLocks noGrp="1" noChangeAspect="1" noChangeArrowheads="1"/>
          </p:cNvPicPr>
          <p:nvPr>
            <p:ph sz="quarter" idx="2"/>
          </p:nvPr>
        </p:nvPicPr>
        <p:blipFill>
          <a:blip r:embed="rId2" cstate="print"/>
          <a:stretch>
            <a:fillRect/>
          </a:stretch>
        </p:blipFill>
        <p:spPr>
          <a:xfrm>
            <a:off x="6248400" y="1566069"/>
            <a:ext cx="2819400" cy="2232025"/>
          </a:xfrm>
          <a:noFill/>
        </p:spPr>
      </p:pic>
      <p:pic>
        <p:nvPicPr>
          <p:cNvPr id="1026" name="Picture 2"/>
          <p:cNvPicPr>
            <a:picLocks noChangeAspect="1" noChangeArrowheads="1"/>
          </p:cNvPicPr>
          <p:nvPr/>
        </p:nvPicPr>
        <p:blipFill>
          <a:blip r:embed="rId3" cstate="print"/>
          <a:srcRect/>
          <a:stretch>
            <a:fillRect/>
          </a:stretch>
        </p:blipFill>
        <p:spPr bwMode="auto">
          <a:xfrm>
            <a:off x="4800600" y="3886200"/>
            <a:ext cx="4290329" cy="2895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9" name="Picture 7" descr="1788078"/>
          <p:cNvPicPr>
            <a:picLocks noChangeAspect="1" noChangeArrowheads="1"/>
          </p:cNvPicPr>
          <p:nvPr/>
        </p:nvPicPr>
        <p:blipFill>
          <a:blip r:embed="rId2" cstate="print"/>
          <a:srcRect/>
          <a:stretch>
            <a:fillRect/>
          </a:stretch>
        </p:blipFill>
        <p:spPr bwMode="auto">
          <a:xfrm>
            <a:off x="4556911" y="3810000"/>
            <a:ext cx="4587089" cy="3048000"/>
          </a:xfrm>
          <a:prstGeom prst="rect">
            <a:avLst/>
          </a:prstGeom>
          <a:noFill/>
          <a:ln w="9525">
            <a:noFill/>
            <a:miter lim="800000"/>
            <a:headEnd/>
            <a:tailEnd/>
          </a:ln>
        </p:spPr>
      </p:pic>
      <p:sp>
        <p:nvSpPr>
          <p:cNvPr id="174082" name="Rectangle 2"/>
          <p:cNvSpPr>
            <a:spLocks noGrp="1" noChangeArrowheads="1"/>
          </p:cNvSpPr>
          <p:nvPr>
            <p:ph type="title"/>
          </p:nvPr>
        </p:nvSpPr>
        <p:spPr>
          <a:xfrm>
            <a:off x="457200" y="277813"/>
            <a:ext cx="8229600" cy="636587"/>
          </a:xfrm>
        </p:spPr>
        <p:txBody>
          <a:bodyPr>
            <a:normAutofit fontScale="90000"/>
          </a:bodyPr>
          <a:lstStyle/>
          <a:p>
            <a:pPr algn="l" eaLnBrk="1" hangingPunct="1">
              <a:defRPr/>
            </a:pPr>
            <a:r>
              <a:rPr lang="en-US" sz="4000" b="1" dirty="0"/>
              <a:t>Civil Engineering Use</a:t>
            </a:r>
          </a:p>
        </p:txBody>
      </p:sp>
      <p:sp>
        <p:nvSpPr>
          <p:cNvPr id="174083" name="Rectangle 3"/>
          <p:cNvSpPr>
            <a:spLocks noGrp="1" noChangeArrowheads="1"/>
          </p:cNvSpPr>
          <p:nvPr>
            <p:ph type="body" sz="half" idx="1"/>
          </p:nvPr>
        </p:nvSpPr>
        <p:spPr>
          <a:xfrm>
            <a:off x="457200" y="1371600"/>
            <a:ext cx="5791200" cy="4530725"/>
          </a:xfrm>
        </p:spPr>
        <p:txBody>
          <a:bodyPr/>
          <a:lstStyle/>
          <a:p>
            <a:pPr eaLnBrk="1" hangingPunct="1">
              <a:buClr>
                <a:srgbClr val="00FF00"/>
              </a:buClr>
              <a:buSzTx/>
              <a:buFont typeface="Wingdings" pitchFamily="2" charset="2"/>
              <a:buChar char="ü"/>
              <a:defRPr/>
            </a:pPr>
            <a:r>
              <a:rPr lang="en-US" sz="3600" b="1" dirty="0"/>
              <a:t>Structural uses</a:t>
            </a:r>
          </a:p>
          <a:p>
            <a:pPr eaLnBrk="1" hangingPunct="1">
              <a:buClr>
                <a:srgbClr val="00FF00"/>
              </a:buClr>
              <a:buSzTx/>
              <a:buFont typeface="Wingdings" pitchFamily="2" charset="2"/>
              <a:buChar char="ü"/>
              <a:defRPr/>
            </a:pPr>
            <a:r>
              <a:rPr lang="en-US" sz="3600" b="1" dirty="0"/>
              <a:t>Facing and cladding</a:t>
            </a:r>
          </a:p>
          <a:p>
            <a:pPr eaLnBrk="1" hangingPunct="1">
              <a:buClr>
                <a:srgbClr val="00FF00"/>
              </a:buClr>
              <a:buSzTx/>
              <a:buFont typeface="Wingdings" pitchFamily="2" charset="2"/>
              <a:buChar char="ü"/>
              <a:defRPr/>
            </a:pPr>
            <a:r>
              <a:rPr lang="en-US" sz="3600" b="1" dirty="0"/>
              <a:t>Hard landscaping</a:t>
            </a:r>
          </a:p>
        </p:txBody>
      </p:sp>
      <p:pic>
        <p:nvPicPr>
          <p:cNvPr id="38916" name="Picture 4" descr="120px-P7220136"/>
          <p:cNvPicPr>
            <a:picLocks noGrp="1" noChangeAspect="1" noChangeArrowheads="1"/>
          </p:cNvPicPr>
          <p:nvPr>
            <p:ph sz="quarter" idx="2"/>
          </p:nvPr>
        </p:nvPicPr>
        <p:blipFill>
          <a:blip r:embed="rId3" cstate="print"/>
          <a:stretch>
            <a:fillRect/>
          </a:stretch>
        </p:blipFill>
        <p:spPr>
          <a:xfrm>
            <a:off x="6019800" y="85725"/>
            <a:ext cx="2933700" cy="2200275"/>
          </a:xfrm>
          <a:noFill/>
        </p:spPr>
      </p:pic>
      <p:pic>
        <p:nvPicPr>
          <p:cNvPr id="38917" name="Picture 5" descr="G71-312078"/>
          <p:cNvPicPr>
            <a:picLocks noGrp="1" noChangeAspect="1" noChangeArrowheads="1"/>
          </p:cNvPicPr>
          <p:nvPr>
            <p:ph sz="quarter" idx="3"/>
          </p:nvPr>
        </p:nvPicPr>
        <p:blipFill>
          <a:blip r:embed="rId4" cstate="print"/>
          <a:stretch>
            <a:fillRect/>
          </a:stretch>
        </p:blipFill>
        <p:spPr>
          <a:xfrm>
            <a:off x="6019800" y="2362200"/>
            <a:ext cx="2895600" cy="1930400"/>
          </a:xfrm>
          <a:noFill/>
        </p:spPr>
      </p:pic>
      <p:pic>
        <p:nvPicPr>
          <p:cNvPr id="38918" name="Picture 6" descr="1805144"/>
          <p:cNvPicPr>
            <a:picLocks noChangeAspect="1" noChangeArrowheads="1"/>
          </p:cNvPicPr>
          <p:nvPr/>
        </p:nvPicPr>
        <p:blipFill>
          <a:blip r:embed="rId5" cstate="print"/>
          <a:srcRect/>
          <a:stretch>
            <a:fillRect/>
          </a:stretch>
        </p:blipFill>
        <p:spPr bwMode="auto">
          <a:xfrm>
            <a:off x="0" y="3805317"/>
            <a:ext cx="3733800" cy="3052684"/>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heme/theme1.xml><?xml version="1.0" encoding="utf-8"?>
<a:theme xmlns:a="http://schemas.openxmlformats.org/drawingml/2006/main" name="Theme2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0995_slide">
  <a:themeElements>
    <a:clrScheme name="3a4573_58,69,115 3">
      <a:dk1>
        <a:srgbClr val="000000"/>
      </a:dk1>
      <a:lt1>
        <a:srgbClr val="FFFFFF"/>
      </a:lt1>
      <a:dk2>
        <a:srgbClr val="3A4573"/>
      </a:dk2>
      <a:lt2>
        <a:srgbClr val="FFFFFF"/>
      </a:lt2>
      <a:accent1>
        <a:srgbClr val="7481B9"/>
      </a:accent1>
      <a:accent2>
        <a:srgbClr val="C5BB68"/>
      </a:accent2>
      <a:accent3>
        <a:srgbClr val="AEB0BC"/>
      </a:accent3>
      <a:accent4>
        <a:srgbClr val="DADADA"/>
      </a:accent4>
      <a:accent5>
        <a:srgbClr val="BCC1D9"/>
      </a:accent5>
      <a:accent6>
        <a:srgbClr val="B2A95E"/>
      </a:accent6>
      <a:hlink>
        <a:srgbClr val="E8D6C4"/>
      </a:hlink>
      <a:folHlink>
        <a:srgbClr val="E8DDC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a4573_58,69,115 1">
        <a:dk1>
          <a:srgbClr val="000000"/>
        </a:dk1>
        <a:lt1>
          <a:srgbClr val="FFFFFF"/>
        </a:lt1>
        <a:dk2>
          <a:srgbClr val="3A4573"/>
        </a:dk2>
        <a:lt2>
          <a:srgbClr val="FFFFFF"/>
        </a:lt2>
        <a:accent1>
          <a:srgbClr val="6372B0"/>
        </a:accent1>
        <a:accent2>
          <a:srgbClr val="566FD7"/>
        </a:accent2>
        <a:accent3>
          <a:srgbClr val="AEB0BC"/>
        </a:accent3>
        <a:accent4>
          <a:srgbClr val="DADADA"/>
        </a:accent4>
        <a:accent5>
          <a:srgbClr val="B7BCD4"/>
        </a:accent5>
        <a:accent6>
          <a:srgbClr val="4D64C3"/>
        </a:accent6>
        <a:hlink>
          <a:srgbClr val="A9B1D3"/>
        </a:hlink>
        <a:folHlink>
          <a:srgbClr val="D2DAF4"/>
        </a:folHlink>
      </a:clrScheme>
      <a:clrMap bg1="dk2" tx1="lt1" bg2="dk1" tx2="lt2" accent1="accent1" accent2="accent2" accent3="accent3" accent4="accent4" accent5="accent5" accent6="accent6" hlink="hlink" folHlink="folHlink"/>
    </a:extraClrScheme>
    <a:extraClrScheme>
      <a:clrScheme name="3a4573_58,69,115 2">
        <a:dk1>
          <a:srgbClr val="000000"/>
        </a:dk1>
        <a:lt1>
          <a:srgbClr val="FFFFFF"/>
        </a:lt1>
        <a:dk2>
          <a:srgbClr val="3A4573"/>
        </a:dk2>
        <a:lt2>
          <a:srgbClr val="FFFFFF"/>
        </a:lt2>
        <a:accent1>
          <a:srgbClr val="639ED2"/>
        </a:accent1>
        <a:accent2>
          <a:srgbClr val="9D82D9"/>
        </a:accent2>
        <a:accent3>
          <a:srgbClr val="AEB0BC"/>
        </a:accent3>
        <a:accent4>
          <a:srgbClr val="DADADA"/>
        </a:accent4>
        <a:accent5>
          <a:srgbClr val="B7CCE5"/>
        </a:accent5>
        <a:accent6>
          <a:srgbClr val="8E75C4"/>
        </a:accent6>
        <a:hlink>
          <a:srgbClr val="B9BEDA"/>
        </a:hlink>
        <a:folHlink>
          <a:srgbClr val="CFC0E7"/>
        </a:folHlink>
      </a:clrScheme>
      <a:clrMap bg1="dk2" tx1="lt1" bg2="dk1" tx2="lt2" accent1="accent1" accent2="accent2" accent3="accent3" accent4="accent4" accent5="accent5" accent6="accent6" hlink="hlink" folHlink="folHlink"/>
    </a:extraClrScheme>
    <a:extraClrScheme>
      <a:clrScheme name="3a4573_58,69,115 3">
        <a:dk1>
          <a:srgbClr val="000000"/>
        </a:dk1>
        <a:lt1>
          <a:srgbClr val="FFFFFF"/>
        </a:lt1>
        <a:dk2>
          <a:srgbClr val="3A4573"/>
        </a:dk2>
        <a:lt2>
          <a:srgbClr val="FFFFFF"/>
        </a:lt2>
        <a:accent1>
          <a:srgbClr val="7481B9"/>
        </a:accent1>
        <a:accent2>
          <a:srgbClr val="C5BB68"/>
        </a:accent2>
        <a:accent3>
          <a:srgbClr val="AEB0BC"/>
        </a:accent3>
        <a:accent4>
          <a:srgbClr val="DADADA"/>
        </a:accent4>
        <a:accent5>
          <a:srgbClr val="BCC1D9"/>
        </a:accent5>
        <a:accent6>
          <a:srgbClr val="B2A95E"/>
        </a:accent6>
        <a:hlink>
          <a:srgbClr val="E8D6C4"/>
        </a:hlink>
        <a:folHlink>
          <a:srgbClr val="E8DDC4"/>
        </a:folHlink>
      </a:clrScheme>
      <a:clrMap bg1="dk2" tx1="lt1" bg2="dk1" tx2="lt2" accent1="accent1" accent2="accent2" accent3="accent3" accent4="accent4" accent5="accent5" accent6="accent6" hlink="hlink" folHlink="folHlink"/>
    </a:extraClrScheme>
    <a:extraClrScheme>
      <a:clrScheme name="3a4573_58,69,115 4">
        <a:dk1>
          <a:srgbClr val="000000"/>
        </a:dk1>
        <a:lt1>
          <a:srgbClr val="FFFFFF"/>
        </a:lt1>
        <a:dk2>
          <a:srgbClr val="3A4573"/>
        </a:dk2>
        <a:lt2>
          <a:srgbClr val="FFFFFF"/>
        </a:lt2>
        <a:accent1>
          <a:srgbClr val="B9748E"/>
        </a:accent1>
        <a:accent2>
          <a:srgbClr val="C5A968"/>
        </a:accent2>
        <a:accent3>
          <a:srgbClr val="AEB0BC"/>
        </a:accent3>
        <a:accent4>
          <a:srgbClr val="DADADA"/>
        </a:accent4>
        <a:accent5>
          <a:srgbClr val="D9BCC6"/>
        </a:accent5>
        <a:accent6>
          <a:srgbClr val="B2995E"/>
        </a:accent6>
        <a:hlink>
          <a:srgbClr val="CCD0E5"/>
        </a:hlink>
        <a:folHlink>
          <a:srgbClr val="C9DAAF"/>
        </a:folHlink>
      </a:clrScheme>
      <a:clrMap bg1="dk2" tx1="lt1" bg2="dk1" tx2="lt2" accent1="accent1" accent2="accent2" accent3="accent3" accent4="accent4" accent5="accent5" accent6="accent6" hlink="hlink" folHlink="folHlink"/>
    </a:extraClrScheme>
    <a:extraClrScheme>
      <a:clrScheme name="3a4573_58,69,115 5">
        <a:dk1>
          <a:srgbClr val="000000"/>
        </a:dk1>
        <a:lt1>
          <a:srgbClr val="FFFFFF"/>
        </a:lt1>
        <a:dk2>
          <a:srgbClr val="000000"/>
        </a:dk2>
        <a:lt2>
          <a:srgbClr val="B2B2B2"/>
        </a:lt2>
        <a:accent1>
          <a:srgbClr val="6372B0"/>
        </a:accent1>
        <a:accent2>
          <a:srgbClr val="566FD7"/>
        </a:accent2>
        <a:accent3>
          <a:srgbClr val="FFFFFF"/>
        </a:accent3>
        <a:accent4>
          <a:srgbClr val="000000"/>
        </a:accent4>
        <a:accent5>
          <a:srgbClr val="B7BCD4"/>
        </a:accent5>
        <a:accent6>
          <a:srgbClr val="4D64C3"/>
        </a:accent6>
        <a:hlink>
          <a:srgbClr val="A9B1D3"/>
        </a:hlink>
        <a:folHlink>
          <a:srgbClr val="D2DAF4"/>
        </a:folHlink>
      </a:clrScheme>
      <a:clrMap bg1="lt1" tx1="dk1" bg2="lt2" tx2="dk2" accent1="accent1" accent2="accent2" accent3="accent3" accent4="accent4" accent5="accent5" accent6="accent6" hlink="hlink" folHlink="folHlink"/>
    </a:extraClrScheme>
    <a:extraClrScheme>
      <a:clrScheme name="3a4573_58,69,115 6">
        <a:dk1>
          <a:srgbClr val="000000"/>
        </a:dk1>
        <a:lt1>
          <a:srgbClr val="FFFFFF"/>
        </a:lt1>
        <a:dk2>
          <a:srgbClr val="000000"/>
        </a:dk2>
        <a:lt2>
          <a:srgbClr val="B2B2B2"/>
        </a:lt2>
        <a:accent1>
          <a:srgbClr val="639ED2"/>
        </a:accent1>
        <a:accent2>
          <a:srgbClr val="9D82D9"/>
        </a:accent2>
        <a:accent3>
          <a:srgbClr val="FFFFFF"/>
        </a:accent3>
        <a:accent4>
          <a:srgbClr val="000000"/>
        </a:accent4>
        <a:accent5>
          <a:srgbClr val="B7CCE5"/>
        </a:accent5>
        <a:accent6>
          <a:srgbClr val="8E75C4"/>
        </a:accent6>
        <a:hlink>
          <a:srgbClr val="B9BEDA"/>
        </a:hlink>
        <a:folHlink>
          <a:srgbClr val="CFC0E7"/>
        </a:folHlink>
      </a:clrScheme>
      <a:clrMap bg1="lt1" tx1="dk1" bg2="lt2" tx2="dk2" accent1="accent1" accent2="accent2" accent3="accent3" accent4="accent4" accent5="accent5" accent6="accent6" hlink="hlink" folHlink="folHlink"/>
    </a:extraClrScheme>
    <a:extraClrScheme>
      <a:clrScheme name="3a4573_58,69,115 7">
        <a:dk1>
          <a:srgbClr val="000000"/>
        </a:dk1>
        <a:lt1>
          <a:srgbClr val="FFFFFF"/>
        </a:lt1>
        <a:dk2>
          <a:srgbClr val="000000"/>
        </a:dk2>
        <a:lt2>
          <a:srgbClr val="B2B2B2"/>
        </a:lt2>
        <a:accent1>
          <a:srgbClr val="7481B9"/>
        </a:accent1>
        <a:accent2>
          <a:srgbClr val="C5BB68"/>
        </a:accent2>
        <a:accent3>
          <a:srgbClr val="FFFFFF"/>
        </a:accent3>
        <a:accent4>
          <a:srgbClr val="000000"/>
        </a:accent4>
        <a:accent5>
          <a:srgbClr val="BCC1D9"/>
        </a:accent5>
        <a:accent6>
          <a:srgbClr val="B2A95E"/>
        </a:accent6>
        <a:hlink>
          <a:srgbClr val="E8D6C4"/>
        </a:hlink>
        <a:folHlink>
          <a:srgbClr val="E8DDC4"/>
        </a:folHlink>
      </a:clrScheme>
      <a:clrMap bg1="lt1" tx1="dk1" bg2="lt2" tx2="dk2" accent1="accent1" accent2="accent2" accent3="accent3" accent4="accent4" accent5="accent5" accent6="accent6" hlink="hlink" folHlink="folHlink"/>
    </a:extraClrScheme>
    <a:extraClrScheme>
      <a:clrScheme name="3a4573_58,69,115 8">
        <a:dk1>
          <a:srgbClr val="000000"/>
        </a:dk1>
        <a:lt1>
          <a:srgbClr val="FFFFFF"/>
        </a:lt1>
        <a:dk2>
          <a:srgbClr val="000000"/>
        </a:dk2>
        <a:lt2>
          <a:srgbClr val="B2B2B2"/>
        </a:lt2>
        <a:accent1>
          <a:srgbClr val="B9748E"/>
        </a:accent1>
        <a:accent2>
          <a:srgbClr val="C5A968"/>
        </a:accent2>
        <a:accent3>
          <a:srgbClr val="FFFFFF"/>
        </a:accent3>
        <a:accent4>
          <a:srgbClr val="000000"/>
        </a:accent4>
        <a:accent5>
          <a:srgbClr val="D9BCC6"/>
        </a:accent5>
        <a:accent6>
          <a:srgbClr val="B2995E"/>
        </a:accent6>
        <a:hlink>
          <a:srgbClr val="CCD0E5"/>
        </a:hlink>
        <a:folHlink>
          <a:srgbClr val="C9DAA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Theme29</Template>
  <TotalTime>13020</TotalTime>
  <Words>455</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13</vt:i4>
      </vt:variant>
    </vt:vector>
  </HeadingPairs>
  <TitlesOfParts>
    <vt:vector size="23" baseType="lpstr">
      <vt:lpstr>Arial</vt:lpstr>
      <vt:lpstr>Calibri</vt:lpstr>
      <vt:lpstr>Georgia</vt:lpstr>
      <vt:lpstr>Times New Roman</vt:lpstr>
      <vt:lpstr>Verdana</vt:lpstr>
      <vt:lpstr>Wingdings</vt:lpstr>
      <vt:lpstr>Theme29</vt:lpstr>
      <vt:lpstr>3_Office Theme</vt:lpstr>
      <vt:lpstr>0995_slide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of Stone in Buildings</vt:lpstr>
      <vt:lpstr>Civil Engineering Use</vt:lpstr>
      <vt:lpstr>Application</vt:lpstr>
      <vt:lpstr>Application</vt:lpstr>
      <vt:lpstr>Application</vt:lpstr>
      <vt:lpstr>Applications</vt:lpstr>
    </vt:vector>
  </TitlesOfParts>
  <Company>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REVIEW</dc:title>
  <dc:creator>UNIMAP</dc:creator>
  <cp:lastModifiedBy>sinan abdulhalik</cp:lastModifiedBy>
  <cp:revision>1167</cp:revision>
  <dcterms:created xsi:type="dcterms:W3CDTF">2008-12-03T07:20:14Z</dcterms:created>
  <dcterms:modified xsi:type="dcterms:W3CDTF">2020-06-17T12:29:37Z</dcterms:modified>
</cp:coreProperties>
</file>