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8"/>
  </p:notesMasterIdLst>
  <p:sldIdLst>
    <p:sldId id="321" r:id="rId2"/>
    <p:sldId id="322" r:id="rId3"/>
    <p:sldId id="324" r:id="rId4"/>
    <p:sldId id="326" r:id="rId5"/>
    <p:sldId id="331" r:id="rId6"/>
    <p:sldId id="33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B9B6"/>
    <a:srgbClr val="25B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5667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4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69E53-1F10-40F1-BD79-97D037C47758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3E405-C448-493F-85D5-E764DF6FCD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8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DBC-9802-48AF-9C0D-ED6DD4FAC6C2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A603-9237-4296-8391-324870001C2A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1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78BA-0B16-4B41-B9FD-DB12BBFEBA85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4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3A10-2262-430A-9E5C-1F6CE18EAA23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78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39DE-FAF0-4174-A362-D4DF92A75447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7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81D7-EB74-4D3C-B0D5-3599129D916C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9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0CC5-49E1-4C21-AB4B-2BE8212CFFD6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4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D0662-D73A-4394-9112-0ADABA698054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3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5881-EA8B-46D1-A097-C2F209949078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6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F66C-F19B-4E36-B424-85F6C213A398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9FE3-385F-4EB9-AFE9-D09A4A682BA0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09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D868-7547-46DB-B255-02D45ECC98A5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7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STRAINS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6" t="21154" r="21883" b="28926"/>
          <a:stretch/>
        </p:blipFill>
        <p:spPr bwMode="auto">
          <a:xfrm>
            <a:off x="304800" y="1219200"/>
            <a:ext cx="878954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2F9ABD-9D85-9B1F-C3F9-7DE26702CE36}"/>
              </a:ext>
            </a:extLst>
          </p:cNvPr>
          <p:cNvCxnSpPr/>
          <p:nvPr/>
        </p:nvCxnSpPr>
        <p:spPr>
          <a:xfrm>
            <a:off x="1600200" y="3441700"/>
            <a:ext cx="1371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C30CFB-F2B8-F361-6C2A-7B3223F51DE4}"/>
              </a:ext>
            </a:extLst>
          </p:cNvPr>
          <p:cNvCxnSpPr/>
          <p:nvPr/>
        </p:nvCxnSpPr>
        <p:spPr>
          <a:xfrm>
            <a:off x="2743200" y="3276600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C6DB90-4C39-13A4-1BEA-C941F7C45645}"/>
              </a:ext>
            </a:extLst>
          </p:cNvPr>
          <p:cNvCxnSpPr/>
          <p:nvPr/>
        </p:nvCxnSpPr>
        <p:spPr>
          <a:xfrm>
            <a:off x="2362200" y="3200400"/>
            <a:ext cx="914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C8D17E-A69C-2ACA-8E32-0B2E7DEDD69F}"/>
              </a:ext>
            </a:extLst>
          </p:cNvPr>
          <p:cNvCxnSpPr/>
          <p:nvPr/>
        </p:nvCxnSpPr>
        <p:spPr>
          <a:xfrm>
            <a:off x="2209800" y="3860800"/>
            <a:ext cx="373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D52920-01EE-4C4E-1292-B2AA36C478D8}"/>
              </a:ext>
            </a:extLst>
          </p:cNvPr>
          <p:cNvCxnSpPr/>
          <p:nvPr/>
        </p:nvCxnSpPr>
        <p:spPr>
          <a:xfrm>
            <a:off x="457200" y="40640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231008-1DAE-18DB-7DAB-1EBB4BC579F9}"/>
              </a:ext>
            </a:extLst>
          </p:cNvPr>
          <p:cNvCxnSpPr/>
          <p:nvPr/>
        </p:nvCxnSpPr>
        <p:spPr>
          <a:xfrm>
            <a:off x="1524000" y="2787650"/>
            <a:ext cx="3175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C790A32-DFF0-47CA-DED4-E193DE99C52E}"/>
              </a:ext>
            </a:extLst>
          </p:cNvPr>
          <p:cNvCxnSpPr/>
          <p:nvPr/>
        </p:nvCxnSpPr>
        <p:spPr>
          <a:xfrm>
            <a:off x="457200" y="2590800"/>
            <a:ext cx="41148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BBDA6A56-0C6C-D32F-C1D2-F08E92EBACD2}"/>
              </a:ext>
            </a:extLst>
          </p:cNvPr>
          <p:cNvSpPr/>
          <p:nvPr/>
        </p:nvSpPr>
        <p:spPr>
          <a:xfrm>
            <a:off x="49657" y="4724400"/>
            <a:ext cx="255143" cy="2222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D2EC316-D607-F135-DFDA-08145D5503F2}"/>
              </a:ext>
            </a:extLst>
          </p:cNvPr>
          <p:cNvCxnSpPr/>
          <p:nvPr/>
        </p:nvCxnSpPr>
        <p:spPr>
          <a:xfrm>
            <a:off x="2438400" y="4902200"/>
            <a:ext cx="533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300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9" t="16828" r="23190" b="6810"/>
          <a:stretch/>
        </p:blipFill>
        <p:spPr bwMode="auto">
          <a:xfrm>
            <a:off x="228600" y="216878"/>
            <a:ext cx="7481931" cy="626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496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6" t="16346" r="41255" b="28366"/>
          <a:stretch/>
        </p:blipFill>
        <p:spPr bwMode="auto">
          <a:xfrm>
            <a:off x="76200" y="685799"/>
            <a:ext cx="5105400" cy="526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9" t="31570" r="44363" b="34215"/>
          <a:stretch/>
        </p:blipFill>
        <p:spPr bwMode="auto">
          <a:xfrm>
            <a:off x="5181600" y="2286000"/>
            <a:ext cx="3804138" cy="250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FBDE279-A5C8-D540-473C-D5755B1524DA}"/>
              </a:ext>
            </a:extLst>
          </p:cNvPr>
          <p:cNvCxnSpPr/>
          <p:nvPr/>
        </p:nvCxnSpPr>
        <p:spPr>
          <a:xfrm>
            <a:off x="1600200" y="914400"/>
            <a:ext cx="3581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F7E002-F896-1B6D-B8EF-25D85F010822}"/>
              </a:ext>
            </a:extLst>
          </p:cNvPr>
          <p:cNvCxnSpPr/>
          <p:nvPr/>
        </p:nvCxnSpPr>
        <p:spPr>
          <a:xfrm>
            <a:off x="152400" y="1143000"/>
            <a:ext cx="4572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A15268-1DA7-320B-00A3-14190BBD4841}"/>
              </a:ext>
            </a:extLst>
          </p:cNvPr>
          <p:cNvCxnSpPr/>
          <p:nvPr/>
        </p:nvCxnSpPr>
        <p:spPr>
          <a:xfrm>
            <a:off x="2438400" y="1371600"/>
            <a:ext cx="2667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D691D2-B0CD-8DA8-57C8-BFF5E1CA090D}"/>
              </a:ext>
            </a:extLst>
          </p:cNvPr>
          <p:cNvCxnSpPr/>
          <p:nvPr/>
        </p:nvCxnSpPr>
        <p:spPr>
          <a:xfrm>
            <a:off x="838200" y="1600200"/>
            <a:ext cx="1143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3379CF-91BE-F697-DC68-ED9351FD0B18}"/>
              </a:ext>
            </a:extLst>
          </p:cNvPr>
          <p:cNvCxnSpPr/>
          <p:nvPr/>
        </p:nvCxnSpPr>
        <p:spPr>
          <a:xfrm>
            <a:off x="1219200" y="1828800"/>
            <a:ext cx="8382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78E00C-5938-03B2-05A4-1E5CA4A55941}"/>
              </a:ext>
            </a:extLst>
          </p:cNvPr>
          <p:cNvCxnSpPr>
            <a:cxnSpLocks/>
          </p:cNvCxnSpPr>
          <p:nvPr/>
        </p:nvCxnSpPr>
        <p:spPr>
          <a:xfrm>
            <a:off x="152400" y="2057400"/>
            <a:ext cx="2286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63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5" t="30287" r="23730" b="12340"/>
          <a:stretch/>
        </p:blipFill>
        <p:spPr bwMode="auto">
          <a:xfrm>
            <a:off x="152400" y="533400"/>
            <a:ext cx="6172200" cy="550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A479DDA-0A5E-4764-6926-BA6C6C4559B5}"/>
              </a:ext>
            </a:extLst>
          </p:cNvPr>
          <p:cNvCxnSpPr/>
          <p:nvPr/>
        </p:nvCxnSpPr>
        <p:spPr>
          <a:xfrm>
            <a:off x="1752600" y="781050"/>
            <a:ext cx="31242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6C7912-99D2-54CC-75B4-17648524A4A7}"/>
              </a:ext>
            </a:extLst>
          </p:cNvPr>
          <p:cNvCxnSpPr/>
          <p:nvPr/>
        </p:nvCxnSpPr>
        <p:spPr>
          <a:xfrm>
            <a:off x="1371600" y="1003300"/>
            <a:ext cx="3276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338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39890" r="42921" b="35062"/>
          <a:stretch/>
        </p:blipFill>
        <p:spPr bwMode="auto">
          <a:xfrm>
            <a:off x="262294" y="1312446"/>
            <a:ext cx="532016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FB5F6B-52E9-E072-8CA5-3D326148FD60}"/>
              </a:ext>
            </a:extLst>
          </p:cNvPr>
          <p:cNvSpPr txBox="1"/>
          <p:nvPr/>
        </p:nvSpPr>
        <p:spPr>
          <a:xfrm>
            <a:off x="345214" y="12468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94F64C-D1B0-7E8A-795B-D68DC92B5CC2}"/>
              </a:ext>
            </a:extLst>
          </p:cNvPr>
          <p:cNvSpPr txBox="1"/>
          <p:nvPr/>
        </p:nvSpPr>
        <p:spPr>
          <a:xfrm>
            <a:off x="318638" y="449470"/>
            <a:ext cx="8368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Force P is applied to the arm ABC, the arm rotates about pin A through an angle of 0.05ᵒ</a:t>
            </a:r>
          </a:p>
          <a:p>
            <a:r>
              <a:rPr lang="en-US" dirty="0"/>
              <a:t>Determine the normal strain in wire BD.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88101CE-A32F-6DB2-95A4-8EAB461F40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7" t="22234" r="23523" b="56339"/>
          <a:stretch/>
        </p:blipFill>
        <p:spPr bwMode="auto">
          <a:xfrm>
            <a:off x="6091723" y="1019337"/>
            <a:ext cx="2778853" cy="216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BBFAB9-AD84-74B0-BC4C-5256496DC927}"/>
              </a:ext>
            </a:extLst>
          </p:cNvPr>
          <p:cNvSpPr txBox="1"/>
          <p:nvPr/>
        </p:nvSpPr>
        <p:spPr>
          <a:xfrm>
            <a:off x="355426" y="103504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Solution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8FBE9F-0F41-63D2-A99C-FE243EF7D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7" t="28044" r="22514" b="43042"/>
          <a:stretch/>
        </p:blipFill>
        <p:spPr bwMode="auto">
          <a:xfrm>
            <a:off x="183085" y="3890990"/>
            <a:ext cx="8639268" cy="265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91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CDAA3-4CAD-4980-9126-354441A5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DF4A93-66C3-4D9C-A7CD-66D1A6E4B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011059"/>
            <a:ext cx="3352800" cy="28751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2C7CDC-57A7-4695-B0FB-2AE23C2C54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557"/>
          <a:stretch/>
        </p:blipFill>
        <p:spPr>
          <a:xfrm>
            <a:off x="345214" y="4190999"/>
            <a:ext cx="4455386" cy="996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A3F30D-C14A-44EF-9DBA-8515690A5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906404"/>
            <a:ext cx="2362200" cy="20464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43FB4A-6C16-68F4-1957-4CC4F56A73E5}"/>
              </a:ext>
            </a:extLst>
          </p:cNvPr>
          <p:cNvSpPr txBox="1"/>
          <p:nvPr/>
        </p:nvSpPr>
        <p:spPr>
          <a:xfrm>
            <a:off x="345214" y="12468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B925F0-E105-21D4-022B-DDD970BA3031}"/>
              </a:ext>
            </a:extLst>
          </p:cNvPr>
          <p:cNvSpPr txBox="1"/>
          <p:nvPr/>
        </p:nvSpPr>
        <p:spPr>
          <a:xfrm>
            <a:off x="318638" y="449470"/>
            <a:ext cx="8368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Force P is applied to the end D and cause rotate member CBD by </a:t>
            </a:r>
            <a:r>
              <a:rPr lang="el-GR" dirty="0"/>
              <a:t>ϴ</a:t>
            </a:r>
            <a:r>
              <a:rPr lang="en-US" dirty="0"/>
              <a:t>= 0.3ᵒ</a:t>
            </a:r>
          </a:p>
          <a:p>
            <a:r>
              <a:rPr lang="en-US" dirty="0"/>
              <a:t>Determine the normal strain in the cable AB.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1AB38F-AD21-6725-3512-D36FC58B86C0}"/>
              </a:ext>
            </a:extLst>
          </p:cNvPr>
          <p:cNvSpPr txBox="1"/>
          <p:nvPr/>
        </p:nvSpPr>
        <p:spPr>
          <a:xfrm>
            <a:off x="558538" y="142530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Solution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C84C94-27B0-1842-108F-03AD384CA0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683" b="42443"/>
          <a:stretch/>
        </p:blipFill>
        <p:spPr>
          <a:xfrm>
            <a:off x="318637" y="2944478"/>
            <a:ext cx="4849407" cy="8655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A755DD-0F62-EB9F-86C6-9379BDBCA3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317"/>
          <a:stretch/>
        </p:blipFill>
        <p:spPr>
          <a:xfrm>
            <a:off x="227379" y="1890918"/>
            <a:ext cx="4717398" cy="58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5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2076</TotalTime>
  <Words>66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 of a System of Coplanar Forces</dc:title>
  <dc:creator>Bahmantaha</dc:creator>
  <cp:lastModifiedBy>sinan a.yaseen</cp:lastModifiedBy>
  <cp:revision>165</cp:revision>
  <dcterms:created xsi:type="dcterms:W3CDTF">2006-08-16T00:00:00Z</dcterms:created>
  <dcterms:modified xsi:type="dcterms:W3CDTF">2025-03-05T11:53:18Z</dcterms:modified>
</cp:coreProperties>
</file>