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8"/>
  </p:notesMasterIdLst>
  <p:sldIdLst>
    <p:sldId id="362" r:id="rId2"/>
    <p:sldId id="363" r:id="rId3"/>
    <p:sldId id="364" r:id="rId4"/>
    <p:sldId id="371" r:id="rId5"/>
    <p:sldId id="372" r:id="rId6"/>
    <p:sldId id="39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B9B6"/>
    <a:srgbClr val="25B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8757" autoAdjust="0"/>
  </p:normalViewPr>
  <p:slideViewPr>
    <p:cSldViewPr>
      <p:cViewPr varScale="1">
        <p:scale>
          <a:sx n="113" d="100"/>
          <a:sy n="113" d="100"/>
        </p:scale>
        <p:origin x="15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69E53-1F10-40F1-BD79-97D037C47758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3E405-C448-493F-85D5-E764DF6FC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81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DBC-9802-48AF-9C0D-ED6DD4FAC6C2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A603-9237-4296-8391-324870001C2A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1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78BA-0B16-4B41-B9FD-DB12BBFEBA85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4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3A10-2262-430A-9E5C-1F6CE18EAA23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78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39DE-FAF0-4174-A362-D4DF92A75447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7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81D7-EB74-4D3C-B0D5-3599129D916C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9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0CC5-49E1-4C21-AB4B-2BE8212CFFD6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4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D0662-D73A-4394-9112-0ADABA698054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3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5881-EA8B-46D1-A097-C2F209949078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6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F66C-F19B-4E36-B424-85F6C213A398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9FE3-385F-4EB9-AFE9-D09A4A682BA0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09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8D868-7547-46DB-B255-02D45ECC98A5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37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3117" y="186807"/>
            <a:ext cx="1402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Axial Load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289" y="696342"/>
            <a:ext cx="8516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Elastic Deformation of an Axially Loaded Member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2387" y="1157768"/>
            <a:ext cx="84581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Using Hooke’s law and the definitions of stress and strain, we will now develop an equation that can be used to determine the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elastic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displacement of a member subjected to axial loads.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8" t="41668" r="24029" b="14908"/>
          <a:stretch/>
        </p:blipFill>
        <p:spPr bwMode="auto">
          <a:xfrm>
            <a:off x="747055" y="2173941"/>
            <a:ext cx="7482545" cy="430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40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C72B3D1-7D39-4AEC-8C2E-FF89CEAB2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71434" r="42253" b="5128"/>
          <a:stretch/>
        </p:blipFill>
        <p:spPr bwMode="auto">
          <a:xfrm>
            <a:off x="533400" y="3200400"/>
            <a:ext cx="4800601" cy="207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65D1D31B-7470-4056-A9D8-2254983B3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1" t="40982" r="23335" b="43393"/>
          <a:stretch/>
        </p:blipFill>
        <p:spPr bwMode="auto">
          <a:xfrm>
            <a:off x="2628899" y="5604896"/>
            <a:ext cx="4419600" cy="125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3509B12-B426-E216-3B88-4473036CF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16507" r="42253" b="50687"/>
          <a:stretch/>
        </p:blipFill>
        <p:spPr bwMode="auto">
          <a:xfrm>
            <a:off x="3657600" y="392841"/>
            <a:ext cx="4648200" cy="280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1D620458-5494-AF2A-4869-E58B0F7D91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5" t="68269" r="46391" b="15866"/>
          <a:stretch/>
        </p:blipFill>
        <p:spPr bwMode="auto">
          <a:xfrm>
            <a:off x="762000" y="1317404"/>
            <a:ext cx="2362200" cy="95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70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6" t="17469" r="23324" b="40597"/>
          <a:stretch/>
        </p:blipFill>
        <p:spPr bwMode="auto">
          <a:xfrm>
            <a:off x="152400" y="114113"/>
            <a:ext cx="8688840" cy="382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BD9481C-BDF5-41B6-9EB9-615F41D640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42917" r="23335" b="19844"/>
          <a:stretch/>
        </p:blipFill>
        <p:spPr bwMode="auto">
          <a:xfrm>
            <a:off x="990601" y="3836189"/>
            <a:ext cx="7543800" cy="284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017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2" t="71629" r="25936" b="13329"/>
          <a:stretch/>
        </p:blipFill>
        <p:spPr bwMode="auto">
          <a:xfrm>
            <a:off x="224117" y="5351929"/>
            <a:ext cx="5706035" cy="145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B8CE752-AF8C-4B67-ADB9-CBE5016FE5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6" t="21564" r="59178" b="57907"/>
          <a:stretch/>
        </p:blipFill>
        <p:spPr bwMode="auto">
          <a:xfrm>
            <a:off x="5245772" y="1752600"/>
            <a:ext cx="3871334" cy="240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7FAD9FD-8C50-4BE3-9D67-F6094BD87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2" t="20774" r="24946" b="65803"/>
          <a:stretch/>
        </p:blipFill>
        <p:spPr bwMode="auto">
          <a:xfrm>
            <a:off x="109967" y="304800"/>
            <a:ext cx="6772387" cy="149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A295323-5C9D-49DB-9239-049A999464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6" t="16827" r="70276" b="80015"/>
          <a:stretch/>
        </p:blipFill>
        <p:spPr bwMode="auto">
          <a:xfrm>
            <a:off x="161365" y="0"/>
            <a:ext cx="128195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211AA4C-860F-4509-9582-FD8B2E631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6" t="46831" r="60953" b="40536"/>
          <a:stretch/>
        </p:blipFill>
        <p:spPr bwMode="auto">
          <a:xfrm>
            <a:off x="1066800" y="2245395"/>
            <a:ext cx="3529399" cy="149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EE34491-13D9-4337-8AED-8B753CFE5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2" t="54549" r="26668" b="30410"/>
          <a:stretch/>
        </p:blipFill>
        <p:spPr bwMode="auto">
          <a:xfrm>
            <a:off x="224117" y="3923711"/>
            <a:ext cx="5490883" cy="142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43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4" t="48561" r="28151" b="43247"/>
          <a:stretch/>
        </p:blipFill>
        <p:spPr bwMode="auto">
          <a:xfrm>
            <a:off x="2438400" y="3276600"/>
            <a:ext cx="4267200" cy="63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BDD96E0-3A1B-479F-A81C-E453E0F55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7" t="56466" r="32399" b="28244"/>
          <a:stretch/>
        </p:blipFill>
        <p:spPr bwMode="auto">
          <a:xfrm>
            <a:off x="2133600" y="609600"/>
            <a:ext cx="502391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83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A94BF-CA53-4C0A-8FC1-649A29242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A19444-6E87-4A41-8589-D8996E8AA9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859" b="54762"/>
          <a:stretch/>
        </p:blipFill>
        <p:spPr>
          <a:xfrm>
            <a:off x="152400" y="91888"/>
            <a:ext cx="5875363" cy="21179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481888-80AA-4B4A-A0E3-AE4DE66B0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097" r="51789"/>
          <a:stretch/>
        </p:blipFill>
        <p:spPr>
          <a:xfrm>
            <a:off x="381000" y="4876800"/>
            <a:ext cx="6418490" cy="1295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25DAE7-C285-4AFE-8154-90CF8188EE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44" t="7551" b="61496"/>
          <a:stretch/>
        </p:blipFill>
        <p:spPr>
          <a:xfrm>
            <a:off x="312067" y="2388721"/>
            <a:ext cx="4843292" cy="1371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F1DAFA-17F1-47AB-8B0A-408EFF10C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71" t="50409" b="23400"/>
          <a:stretch/>
        </p:blipFill>
        <p:spPr>
          <a:xfrm>
            <a:off x="5281156" y="2503021"/>
            <a:ext cx="3760999" cy="1257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4F55B2-4B85-4AF5-AF79-3531A7DE93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170" r="51789" b="27427"/>
          <a:stretch/>
        </p:blipFill>
        <p:spPr>
          <a:xfrm>
            <a:off x="312067" y="3853701"/>
            <a:ext cx="6418490" cy="87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3210</TotalTime>
  <Words>49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 of a System of Coplanar Forces</dc:title>
  <dc:creator>Bahmantaha</dc:creator>
  <cp:lastModifiedBy>sinan a.yaseen</cp:lastModifiedBy>
  <cp:revision>203</cp:revision>
  <dcterms:created xsi:type="dcterms:W3CDTF">2006-08-16T00:00:00Z</dcterms:created>
  <dcterms:modified xsi:type="dcterms:W3CDTF">2025-03-05T11:56:38Z</dcterms:modified>
</cp:coreProperties>
</file>