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44D1"/>
    <a:srgbClr val="CCFFCC"/>
    <a:srgbClr val="FFCB25"/>
    <a:srgbClr val="CEFEFB"/>
    <a:srgbClr val="FFD54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116B7-FF96-4FFF-8B74-F7196C5041A7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AB03-BA7D-4369-84BF-5A4C35E8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7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7A8FB-2752-1DF7-FBA1-9536CECE0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EF82A5-0911-9FD9-7030-98EE7E587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C1B36-0CFA-A8D2-675C-F960BCA4F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A3D4-73FF-4886-AE37-BC9C1821B25D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6DEA9-6BA2-5A80-2E64-B9CC246D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3D58F-BA5F-183E-45C6-C43DC71C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0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412E3-AD17-F17B-A837-EAF7BF9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30DF2A-0B9F-F874-EB67-ADCFF437D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4877B-1041-E4C0-5A01-733FA304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3AF4-861C-4159-A3CE-AB0F941EDC5D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DD7EC-04D2-D681-059C-F83F4EB36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DDEE-D554-7A30-57FF-8A1BA178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4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4EB184-F874-D749-9AEF-C533E3438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0C2AE-22C3-67CB-87F5-7E15C922D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D1ED3-5ABA-A024-4801-2528D769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EFC2-A05E-4E8F-A60A-A42448294547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2F585-C875-2503-A3FC-CEC79EDD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A169D-438C-AED7-3BEB-52902EC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E0F6-F23B-54A6-5720-2CB13402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795A7-28B1-7AD9-5522-6B64AF065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36593-AA55-5ACF-85EB-55CC2FD2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5864-EF08-46BD-9BF9-511DD010DB81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E199F-3DAA-1139-B026-C9BA3973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575C1-647D-8BFB-951D-FC0A1BBB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7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8D557-F186-475A-4056-7304C1DB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58EFB-0E75-4ED1-2B1D-FDAD34F05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8AC4-1544-4115-CA70-2242603D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5D28-6934-4988-AD75-AC1FFA02B4A5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35362-8DEF-0315-93E9-757519A4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CA2D3-0D4C-5B76-A9E2-7A01DFF1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9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84AF-F1FB-9BFB-0F0D-4C09A7D95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C4B46-78CE-D701-9262-CA4CD8CD6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DDA39-BE45-4690-AEBB-218198B6D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C86E6-E26D-AF4F-E734-1FCF3A94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6603-06AE-4279-8955-1ACBD465A7B9}" type="datetime1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72CED-2785-27F8-2708-01052CFA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8A10-A588-B536-E63D-D493E039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D152-1CEB-32C0-63FD-2E212B34A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FD4CF-FFCF-5DEA-09E6-DCE79727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5CC7E-5340-DDF6-FB9F-9778CB88B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2A6DF-A6B0-7584-502D-D21C68BC4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0D9F92-78CA-E6C5-1BB0-17C5C9C68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C6626-F609-D98A-6EE1-661F1C42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1B6A-069F-45E1-BDEE-2521084FD7C6}" type="datetime1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A1F97A-67E4-B9BF-17D8-32FC85F5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319A9-7D1E-ACB5-B10C-46C3AA0C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5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413AF-946B-E9FB-C044-80AFD1C9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AA8266-C6DB-1DD7-3161-0B9980A9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E41F-B2B8-4FA8-9735-F1393217F6F1}" type="datetime1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06056-9EE6-17CD-772F-A896844A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7B92D-07B4-29AF-2448-3EA599F3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4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2D518-B77E-A049-D555-8D78D5B5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229D-9629-4992-8494-89635D44E4ED}" type="datetime1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3B4B1-ED70-FA44-8B5C-F319B623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61F42-16E1-AB5D-7BAF-548CD5D5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2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424A-AF6E-0486-AD1E-495D922C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E60B-4201-0949-F0A1-4FF4306E4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F3035-6B62-19B6-53F6-8BF60800D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D721-DBBC-89D9-49C1-2E6F8DD6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005D-157D-42ED-B73C-81DC6129FE2F}" type="datetime1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72F71-BEFC-60F1-1CEF-022B0648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C244E-8856-3309-5D4E-2222482A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E7CA8-A2CB-B28E-3671-23A921BC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9F9E0-703B-7AEF-066A-B3E668026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61A9B-8F32-2897-1E78-E37B8409D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395C9-F607-B006-2EC1-A3F66F18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3F6-D76F-413E-84BB-91D9D72304BD}" type="datetime1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3E988-3F65-2559-62A4-75014D10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Mehraban Rahimi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3E150-3E19-9CD3-F8C0-E5970969D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3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086743-4684-1AC6-FFCD-4CC13C80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8C603-EE69-01EC-4E53-48E590DDA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E5802-2D01-60BE-F902-908909989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90078-1D2A-4451-890A-DCEAF856F5C6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D7B2-C0D3-C9AA-878C-2022EC8CF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Mehraban Rahimi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0BA50-5E91-549D-0C99-694684533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3092-B224-4E83-9DEA-A6CCCA0F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7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68C5-D59F-A8E0-1459-E8A52A42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KURDOLOGY</a:t>
            </a:r>
            <a:br>
              <a:rPr lang="en-US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3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کــوردۆلـۆجــى</a:t>
            </a: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YE" sz="3100" b="1" dirty="0" err="1"/>
              <a:t>ساڵی</a:t>
            </a:r>
            <a:r>
              <a:rPr lang="ar-YE" sz="3100" b="1" dirty="0"/>
              <a:t> </a:t>
            </a:r>
            <a:r>
              <a:rPr lang="ar-YE" sz="3100" b="1" dirty="0" err="1"/>
              <a:t>خوێندن</a:t>
            </a:r>
            <a:r>
              <a:rPr lang="ar-YE" sz="3100" b="1" dirty="0"/>
              <a:t> 202</a:t>
            </a:r>
            <a:r>
              <a:rPr lang="fa-IR" sz="3100" b="1" dirty="0"/>
              <a:t>3</a:t>
            </a:r>
            <a:r>
              <a:rPr lang="ar-YE" sz="3100" b="1" dirty="0">
                <a:latin typeface="Calibri" panose="020F0502020204030204" pitchFamily="34" charset="0"/>
                <a:cs typeface="Unikurd Jino" panose="020B0604030504040204" pitchFamily="34" charset="-78"/>
              </a:rPr>
              <a:t>-202</a:t>
            </a:r>
            <a:r>
              <a:rPr lang="fa-IR" sz="3100" b="1" dirty="0">
                <a:latin typeface="Calibri" panose="020F0502020204030204" pitchFamily="34" charset="0"/>
                <a:cs typeface="Unikurd Jino" panose="020B0604030504040204" pitchFamily="34" charset="-78"/>
              </a:rPr>
              <a:t>4</a:t>
            </a:r>
            <a:endParaRPr lang="en-US" sz="3100" b="1" dirty="0">
              <a:latin typeface="Calibri" panose="020F0502020204030204" pitchFamily="34" charset="0"/>
              <a:cs typeface="Unikurd Jino" panose="020B060403050404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57E8-4852-7F4E-BFCB-98ADA56D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800" dirty="0" err="1">
                <a:solidFill>
                  <a:schemeClr val="tx1"/>
                </a:solidFill>
              </a:rPr>
              <a:t>حكوم</a:t>
            </a:r>
            <a:r>
              <a:rPr lang="fa-IR" sz="2800" dirty="0">
                <a:solidFill>
                  <a:schemeClr val="tx1"/>
                </a:solidFill>
              </a:rPr>
              <a:t>ــــ</a:t>
            </a:r>
            <a:r>
              <a:rPr lang="ar-IQ" sz="2800" dirty="0" err="1">
                <a:solidFill>
                  <a:schemeClr val="tx1"/>
                </a:solidFill>
              </a:rPr>
              <a:t>ەتی</a:t>
            </a:r>
            <a:r>
              <a:rPr lang="ar-IQ" sz="2800" dirty="0">
                <a:solidFill>
                  <a:schemeClr val="tx1"/>
                </a:solidFill>
              </a:rPr>
              <a:t> ه</a:t>
            </a:r>
            <a:r>
              <a:rPr lang="fa-IR" sz="2800" dirty="0">
                <a:solidFill>
                  <a:schemeClr val="tx1"/>
                </a:solidFill>
              </a:rPr>
              <a:t>ــ</a:t>
            </a:r>
            <a:r>
              <a:rPr lang="ar-IQ" sz="2800" dirty="0" err="1">
                <a:solidFill>
                  <a:schemeClr val="tx1"/>
                </a:solidFill>
              </a:rPr>
              <a:t>ەرێمی</a:t>
            </a:r>
            <a:r>
              <a:rPr lang="ar-IQ" sz="2800" dirty="0">
                <a:solidFill>
                  <a:schemeClr val="tx1"/>
                </a:solidFill>
              </a:rPr>
              <a:t> ك</a:t>
            </a:r>
            <a:r>
              <a:rPr lang="fa-IR" sz="2800" dirty="0">
                <a:solidFill>
                  <a:schemeClr val="tx1"/>
                </a:solidFill>
              </a:rPr>
              <a:t>ــ</a:t>
            </a:r>
            <a:r>
              <a:rPr lang="ar-IQ" sz="2800" dirty="0">
                <a:solidFill>
                  <a:schemeClr val="tx1"/>
                </a:solidFill>
              </a:rPr>
              <a:t>وردست</a:t>
            </a:r>
            <a:r>
              <a:rPr lang="fa-IR" sz="2800" dirty="0">
                <a:solidFill>
                  <a:schemeClr val="tx1"/>
                </a:solidFill>
              </a:rPr>
              <a:t>ــــ</a:t>
            </a:r>
            <a:r>
              <a:rPr lang="ar-IQ" sz="2800" dirty="0">
                <a:solidFill>
                  <a:schemeClr val="tx1"/>
                </a:solidFill>
              </a:rPr>
              <a:t>ان-</a:t>
            </a:r>
            <a:r>
              <a:rPr lang="ar-IQ" sz="2800" dirty="0" err="1">
                <a:solidFill>
                  <a:schemeClr val="tx1"/>
                </a:solidFill>
              </a:rPr>
              <a:t>عێراق</a:t>
            </a:r>
            <a:br>
              <a:rPr lang="ar-IQ" sz="2800" dirty="0">
                <a:solidFill>
                  <a:schemeClr val="tx1"/>
                </a:solidFill>
              </a:rPr>
            </a:br>
            <a:r>
              <a:rPr lang="ar-IQ" sz="2800" dirty="0" err="1">
                <a:solidFill>
                  <a:schemeClr val="tx1"/>
                </a:solidFill>
              </a:rPr>
              <a:t>وەزارەتی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خوێندنی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باڵاو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توێژینەوەی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زانستی</a:t>
            </a:r>
            <a:br>
              <a:rPr lang="ar-IQ" sz="2800" dirty="0">
                <a:solidFill>
                  <a:schemeClr val="tx1"/>
                </a:solidFill>
              </a:rPr>
            </a:br>
            <a:r>
              <a:rPr lang="ar-IQ" sz="2800" dirty="0" err="1">
                <a:solidFill>
                  <a:schemeClr val="tx1"/>
                </a:solidFill>
              </a:rPr>
              <a:t>زانكۆی</a:t>
            </a:r>
            <a:r>
              <a:rPr lang="ar-IQ" sz="2800" dirty="0">
                <a:solidFill>
                  <a:schemeClr val="tx1"/>
                </a:solidFill>
              </a:rPr>
              <a:t> صلاح </a:t>
            </a:r>
            <a:r>
              <a:rPr lang="ar-IQ" sz="2800" dirty="0" err="1">
                <a:solidFill>
                  <a:schemeClr val="tx1"/>
                </a:solidFill>
              </a:rPr>
              <a:t>الدین</a:t>
            </a:r>
            <a:r>
              <a:rPr lang="ar-IQ" sz="2800" dirty="0">
                <a:solidFill>
                  <a:schemeClr val="tx1"/>
                </a:solidFill>
              </a:rPr>
              <a:t>- </a:t>
            </a:r>
            <a:r>
              <a:rPr lang="ar-IQ" sz="2800" dirty="0" err="1">
                <a:solidFill>
                  <a:schemeClr val="tx1"/>
                </a:solidFill>
              </a:rPr>
              <a:t>هەولێر</a:t>
            </a:r>
            <a:br>
              <a:rPr lang="ar-IQ" sz="2800" dirty="0">
                <a:solidFill>
                  <a:schemeClr val="tx1"/>
                </a:solidFill>
              </a:rPr>
            </a:br>
            <a:r>
              <a:rPr lang="ar-IQ" sz="2800" dirty="0" err="1">
                <a:solidFill>
                  <a:schemeClr val="tx1"/>
                </a:solidFill>
              </a:rPr>
              <a:t>كۆلێژی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fa-IR" sz="2800" dirty="0">
                <a:solidFill>
                  <a:schemeClr val="tx1"/>
                </a:solidFill>
              </a:rPr>
              <a:t>زمان</a:t>
            </a:r>
            <a:br>
              <a:rPr lang="ar-IQ" sz="2800" dirty="0">
                <a:solidFill>
                  <a:schemeClr val="tx1"/>
                </a:solidFill>
              </a:rPr>
            </a:br>
            <a:r>
              <a:rPr lang="ar-IQ" sz="2800" dirty="0" err="1">
                <a:solidFill>
                  <a:schemeClr val="tx1"/>
                </a:solidFill>
                <a:highlight>
                  <a:srgbClr val="FFFF00"/>
                </a:highlight>
              </a:rPr>
              <a:t>بەشی</a:t>
            </a:r>
            <a:r>
              <a:rPr lang="ar-IQ" sz="28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ar-IQ" sz="2800" dirty="0" err="1">
                <a:solidFill>
                  <a:schemeClr val="tx1"/>
                </a:solidFill>
                <a:highlight>
                  <a:srgbClr val="FFFF00"/>
                </a:highlight>
              </a:rPr>
              <a:t>ئين</a:t>
            </a:r>
            <a:r>
              <a:rPr lang="fa-IR" sz="2800" dirty="0" err="1">
                <a:solidFill>
                  <a:schemeClr val="tx1"/>
                </a:solidFill>
                <a:highlight>
                  <a:srgbClr val="FFFF00"/>
                </a:highlight>
              </a:rPr>
              <a:t>گلیزی</a:t>
            </a:r>
            <a:br>
              <a:rPr lang="ar-IQ" sz="2800" dirty="0">
                <a:solidFill>
                  <a:schemeClr val="tx1"/>
                </a:solidFill>
              </a:rPr>
            </a:br>
            <a:r>
              <a:rPr lang="ar-IQ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قۆناغی</a:t>
            </a:r>
            <a:r>
              <a:rPr lang="ar-IQ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ar-IQ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یەكەم</a:t>
            </a:r>
            <a:endParaRPr lang="fa-IR" sz="28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marL="0" indent="0" algn="r" rtl="1">
              <a:buNone/>
            </a:pPr>
            <a:endParaRPr lang="fa-IR" dirty="0">
              <a:highlight>
                <a:srgbClr val="00FF00"/>
              </a:highlight>
            </a:endParaRPr>
          </a:p>
          <a:p>
            <a:pPr marL="0" indent="0" algn="r" rtl="1">
              <a:buNone/>
            </a:pPr>
            <a:endParaRPr lang="ar-IQ" sz="28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marL="0" indent="0" algn="ctr" rtl="1">
              <a:buNone/>
            </a:pPr>
            <a:r>
              <a:rPr lang="en-US" dirty="0" err="1">
                <a:highlight>
                  <a:srgbClr val="00FFFF"/>
                </a:highlight>
              </a:rPr>
              <a:t>Sirwa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O.Hama</a:t>
            </a:r>
            <a:r>
              <a:rPr lang="en-US" dirty="0">
                <a:highlight>
                  <a:srgbClr val="00FFFF"/>
                </a:highlight>
              </a:rPr>
              <a:t> (</a:t>
            </a:r>
            <a:r>
              <a:rPr lang="en-US" dirty="0" err="1">
                <a:highlight>
                  <a:srgbClr val="00FFFF"/>
                </a:highlight>
              </a:rPr>
              <a:t>Mehraban</a:t>
            </a:r>
            <a:r>
              <a:rPr lang="en-US" dirty="0">
                <a:highlight>
                  <a:srgbClr val="00FFFF"/>
                </a:highlight>
              </a:rPr>
              <a:t>)</a:t>
            </a:r>
            <a:endParaRPr lang="fa-IR" sz="28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marL="0" indent="0" algn="ctr" rtl="1">
              <a:buNone/>
            </a:pPr>
            <a:endParaRPr lang="en-US" sz="28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C9A549-26DE-E4D4-F17F-4A4668DB8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349" y="1825625"/>
            <a:ext cx="5154353" cy="329218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21B99-C47B-63B0-4A46-F48CEB78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98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9F91-E683-FCDE-E970-7F7D52FB2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19"/>
            <a:ext cx="10515600" cy="4922344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ئەركەكانی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</a:t>
            </a: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a-IR" sz="4800" dirty="0"/>
          </a:p>
          <a:p>
            <a:pPr marL="0" indent="0" algn="r" rtl="1">
              <a:buNone/>
            </a:pP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1-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زانیاری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و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هەواڵ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گەیاندن</a:t>
            </a:r>
            <a:endParaRPr lang="fa-IR" sz="4400" dirty="0"/>
          </a:p>
          <a:p>
            <a:pPr marL="0" indent="0" algn="r" rtl="1"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2-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پرسیاركردن</a:t>
            </a:r>
            <a:endParaRPr lang="fa-IR" sz="4400" dirty="0"/>
          </a:p>
          <a:p>
            <a:pPr marL="0" indent="0" algn="r" rtl="1"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3-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هەست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دەربڕین</a:t>
            </a:r>
            <a:endParaRPr lang="fa-IR" sz="4400" dirty="0"/>
          </a:p>
          <a:p>
            <a:pPr marL="0" indent="0" algn="r" rtl="1"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4-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ئەركی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ورژاندن</a:t>
            </a:r>
            <a:endParaRPr lang="fa-IR" sz="4400" dirty="0"/>
          </a:p>
          <a:p>
            <a:pPr marL="0" indent="0" algn="r" rtl="1"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5-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فەرماندان</a:t>
            </a:r>
            <a:endParaRPr lang="fa-IR" sz="4400" dirty="0"/>
          </a:p>
          <a:p>
            <a:pPr marL="0" indent="0" algn="r" rtl="1"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6-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راپەڕاندن</a:t>
            </a:r>
            <a:endParaRPr lang="fa-IR" sz="4400" dirty="0"/>
          </a:p>
          <a:p>
            <a:pPr marL="0" indent="0" algn="r" rtl="1"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7-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ئەركی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جێ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خۆشكردن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8B3820-947A-FE02-688E-17449E5113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732" y="1580077"/>
            <a:ext cx="1913905" cy="21431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E9925F-3154-9CC4-EDC0-841C5B2D10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070" y="1538799"/>
            <a:ext cx="1913905" cy="21844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30ADAA-E919-8F83-EBB6-7BC715638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758" y="397982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721D9A-8E38-E805-2877-8A91064AE0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1632" y="4121335"/>
            <a:ext cx="2307522" cy="194985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EEDD2-5D9F-CE9A-5DAE-A4A82BCF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4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89BD-10E5-4CE4-C85E-B0984222F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791"/>
            <a:ext cx="10515600" cy="4830172"/>
          </a:xfrm>
        </p:spPr>
        <p:txBody>
          <a:bodyPr>
            <a:normAutofit fontScale="92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-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زانیاری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و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هەواڵ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گەیاندن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ئەركێكی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هەرە</a:t>
            </a:r>
            <a:r>
              <a:rPr lang="ar-IQ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سەرەكی</a:t>
            </a:r>
            <a:r>
              <a:rPr lang="ar-IQ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دەژمێردرێ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چونكە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بەهۆیەوە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دەوروبەری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دیاردەكات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دەدوێت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دەیەوێت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نەبوون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ڕاستی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ناڕاستی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دیاردەكان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پیشان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بدات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كەواتە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زانین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هۆشی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مرۆڤەوە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هەیە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بۆیە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بەكارهێنانی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</a:t>
            </a: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بوارەكانی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ژیان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كردن،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_ 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پلەی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سفر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دەبەستێت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پلەی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سەدی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دەكوڵێت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_ 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بەشی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دانیشتوانی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شارە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ئاگان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880AF-3D9A-0988-4DD6-79976D04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2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9A19F-B169-7A49-37B7-783FF892F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25"/>
            <a:ext cx="10515600" cy="4851437"/>
          </a:xfrm>
        </p:spPr>
        <p:txBody>
          <a:bodyPr/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پرسیاركردن</a:t>
            </a: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مەبەست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پرسیاركردن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دەستخستنی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زانیاریە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بەهۆی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پرسیاركردنەوە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دەتوانێت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كەلێنێك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چەند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كەلێنێك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زانیاری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بەرامبەر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دیاردەیەك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بكاتەوە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وەكو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- </a:t>
            </a:r>
            <a:r>
              <a:rPr lang="ar-IQ" sz="2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كوێ</a:t>
            </a:r>
            <a:r>
              <a:rPr lang="ar-IQ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دەژی</a:t>
            </a:r>
            <a:r>
              <a:rPr lang="ar-IQ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؟   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كتێبەت</a:t>
            </a:r>
            <a:r>
              <a:rPr lang="ar-IQ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چەند</a:t>
            </a:r>
            <a:r>
              <a:rPr lang="ar-IQ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كڕی</a:t>
            </a:r>
            <a:r>
              <a:rPr lang="ar-IQ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؟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sz="24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كەی</a:t>
            </a:r>
            <a:r>
              <a:rPr lang="ar-IQ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امتیحانە</a:t>
            </a:r>
            <a:r>
              <a:rPr lang="ar-IQ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؟</a:t>
            </a:r>
            <a:endParaRPr lang="en-US" sz="24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هەست</a:t>
            </a: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دەربڕین</a:t>
            </a: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هەست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ئارەزووی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بەرامبەر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دیاردەكانی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دەوروبەر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دەردەخات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دەتوانین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بڵێین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جنێو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پیاهەڵدان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زەم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كردن .....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دەچێتە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خانەی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دەربڕینەوە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--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ئۆخەی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كارەكەم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تەواو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كرد.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9F110-3789-54E0-E35A-4D03F813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8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283C2-D090-C510-6FCA-9F8C320B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586"/>
            <a:ext cx="10515600" cy="4766377"/>
          </a:xfrm>
        </p:spPr>
        <p:txBody>
          <a:bodyPr>
            <a:normAutofit fontScale="92500" lnSpcReduction="1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ئەركی</a:t>
            </a:r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ورژاندن</a:t>
            </a:r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كاتێك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ورژاندن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كاردێت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هەست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ئارەزوویەكی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تایبەت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گوێگر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خوێنەر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دروست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بكات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گوێگر</a:t>
            </a:r>
            <a:r>
              <a:rPr lang="ar-IQ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بوروژێت</a:t>
            </a:r>
            <a:r>
              <a:rPr lang="ar-IQ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 </a:t>
            </a:r>
            <a:r>
              <a:rPr lang="ar-IQ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دڵی</a:t>
            </a:r>
            <a:r>
              <a:rPr lang="ar-IQ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خۆش</a:t>
            </a:r>
            <a:r>
              <a:rPr lang="ar-IQ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بكات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پێچەوانەوە</a:t>
            </a:r>
            <a:r>
              <a:rPr lang="ar-IQ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دڵی</a:t>
            </a:r>
            <a:r>
              <a:rPr lang="ar-IQ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ناخۆش</a:t>
            </a:r>
            <a:r>
              <a:rPr lang="ar-IQ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بكات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بەكارهێنانەی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نوكتەو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گێڕانەوە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پڕوپاگەندە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ترا</a:t>
            </a:r>
            <a:r>
              <a:rPr lang="fa-I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ژ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یدیادا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زۆرتر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دەردەكەوێت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فەرماندان</a:t>
            </a:r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كاتێك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بیەوێ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كارێك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گوێگر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ڕاپەڕێنێ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سادەترین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فەرمانیشی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شێوەی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داخوازی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دایە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وەكو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فەرموو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دانیشە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</a:t>
            </a:r>
            <a:r>
              <a:rPr lang="fa-I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 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مەیە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ژوورێ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 </a:t>
            </a:r>
            <a:r>
              <a:rPr lang="fa-I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دەبێ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منداڵ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ڵەگەڵ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خۆتان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نەهێنن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104C2-D4A7-EA5E-93D5-241EB75B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7B300-48A9-0130-922B-C14D391A9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557"/>
            <a:ext cx="10515600" cy="4688405"/>
          </a:xfrm>
        </p:spPr>
        <p:txBody>
          <a:bodyPr>
            <a:normAutofit fontScale="92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راپەڕاندن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گوتنانە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دەردەكەوێت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بریتین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ڕاپەڕاندنی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كارێك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جیاتی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كارێك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گوێگر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ڕاپەڕێنێ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گوتنەكەشی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ڕاپەڕاندنی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كارەكەیە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سوێند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دەخۆم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ڕاست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بڵێم</a:t>
            </a: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</a:t>
            </a: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-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كۆبونەوەیە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دوایی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دەهێنم</a:t>
            </a: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دوو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سیفەتیان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هەیە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ڕستەی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ئەركی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ڕاپەڕاندن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</a:t>
            </a:r>
            <a:endParaRPr lang="en-US" sz="3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1-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كەسی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یەكەمی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تاك (من)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ئێمە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2-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شێوەی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بەڵێندان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ناونان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2209C-7D38-E078-2E2E-A2C04D60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4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6E10C-BB44-EE90-FD38-9864A1BDB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702"/>
            <a:ext cx="10515600" cy="4837261"/>
          </a:xfrm>
        </p:spPr>
        <p:txBody>
          <a:bodyPr>
            <a:normAutofit fontScale="92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ئەركی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جێ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خۆشكردن</a:t>
            </a:r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پێشی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دەوترێ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IQ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ئەركی</a:t>
            </a:r>
            <a:r>
              <a:rPr lang="ar-IQ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كۆمەڵایەتی</a:t>
            </a:r>
            <a:r>
              <a:rPr lang="ar-IQ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 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زیاتر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گوتنانە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دەردەكەوێت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ڕۆژانە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كاردێت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بەسەر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زاری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كەسێكەوەیە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مەبەستی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بردنە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پێشەوە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بار و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شوێن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خۆشكردن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چەسپاندنە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لەناو</a:t>
            </a:r>
            <a:r>
              <a:rPr lang="ar-IQ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كۆمەڵگادا</a:t>
            </a:r>
            <a:r>
              <a:rPr lang="fa-IR" sz="3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marL="0" marR="0" indent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b="1" dirty="0" err="1">
                <a:latin typeface="Calibri" panose="020F0502020204030204" pitchFamily="34" charset="0"/>
                <a:cs typeface="Unikurd Jino" panose="020B0604030504040204" pitchFamily="34" charset="-78"/>
              </a:rPr>
              <a:t>وەك</a:t>
            </a:r>
            <a:r>
              <a:rPr lang="fa-IR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 :</a:t>
            </a:r>
            <a:r>
              <a:rPr lang="ar-IQ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وشانەی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سڵاوكردن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خواحافیزی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چاك</a:t>
            </a: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چۆنی</a:t>
            </a: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بەكاردێت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باشی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چاكی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شەوباش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خواحافیز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خوات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لەگەڵ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ئەمانە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هەرچەندە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شێوەی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پرسیاردان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بەڵام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پرسیار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بەكارنایەت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بەڵكو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بەكاردێنێ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گوێگر</a:t>
            </a: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نزیك</a:t>
            </a: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بكاتەوە</a:t>
            </a: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نیشان</a:t>
            </a: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بدات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گوێگر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دەناسێ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هیچ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ناخۆشییەك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نێوانیان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نییە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2BBF5-FCD4-AF14-7F85-7E492444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3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30AB-05C8-CFE2-D1E6-8D94A5A5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1869"/>
            <a:ext cx="10515600" cy="779721"/>
          </a:xfrm>
        </p:spPr>
        <p:txBody>
          <a:bodyPr>
            <a:normAutofit/>
          </a:bodyPr>
          <a:lstStyle/>
          <a:p>
            <a:pPr algn="ctr"/>
            <a:r>
              <a:rPr lang="ar-AE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پەیدابوون</a:t>
            </a:r>
            <a:r>
              <a:rPr lang="ar-AE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و </a:t>
            </a:r>
            <a:r>
              <a:rPr lang="ar-AE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دابەشبوونی</a:t>
            </a:r>
            <a:r>
              <a:rPr lang="ar-AE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36575-5F3B-E39E-2DE9-0FF0EF4A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386"/>
            <a:ext cx="10515600" cy="4461577"/>
          </a:xfrm>
        </p:spPr>
        <p:txBody>
          <a:bodyPr>
            <a:normAutofit fontScale="85000" lnSpcReduction="20000"/>
          </a:bodyPr>
          <a:lstStyle/>
          <a:p>
            <a:pPr marL="0" marR="0" indent="284163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كۆمەڵێك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گریمانەو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چوون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بارەی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پەیدابوونی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زمانەوە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هەیە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هەریەكە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گریمانانە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ناتوانێ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بەڵگە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ڕاستی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حەقیقەتی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پەیدابوونی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بسەلمێنێ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و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كۆمەڵێ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كەم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كورتی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دەگرن</a:t>
            </a:r>
            <a:r>
              <a:rPr lang="ar-AE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لەوانە</a:t>
            </a:r>
            <a:r>
              <a:rPr lang="ar-A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 </a:t>
            </a:r>
            <a:endParaRPr lang="fa-I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284163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AE" sz="3000" b="1" kern="0" dirty="0">
                <a:cs typeface="Unikurd Jino" panose="020B0604030504040204" pitchFamily="34" charset="-78"/>
              </a:rPr>
              <a:t>1- </a:t>
            </a:r>
            <a:r>
              <a:rPr lang="ar-AE" sz="3000" b="1" kern="0" dirty="0" err="1">
                <a:cs typeface="Unikurd Jino" panose="020B0604030504040204" pitchFamily="34" charset="-78"/>
              </a:rPr>
              <a:t>گریمانەی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دەنگە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سروشتییەكان</a:t>
            </a:r>
            <a:endParaRPr lang="fa-IR" sz="3000" b="1" kern="0" dirty="0">
              <a:cs typeface="Unikurd Jino" panose="020B0604030504040204" pitchFamily="34" charset="-78"/>
            </a:endParaRPr>
          </a:p>
          <a:p>
            <a:pPr marL="0" indent="0" algn="r" rtl="1">
              <a:buNone/>
            </a:pPr>
            <a:r>
              <a:rPr lang="fa-IR" sz="3000" b="1" kern="0" dirty="0">
                <a:cs typeface="Unikurd Jino" panose="020B0604030504040204" pitchFamily="34" charset="-78"/>
              </a:rPr>
              <a:t>2</a:t>
            </a:r>
            <a:r>
              <a:rPr lang="ar-AE" sz="3000" b="1" kern="0" dirty="0">
                <a:cs typeface="Unikurd Jino" panose="020B0604030504040204" pitchFamily="34" charset="-78"/>
              </a:rPr>
              <a:t>- </a:t>
            </a:r>
            <a:r>
              <a:rPr lang="ar-AE" sz="3000" b="1" kern="0" dirty="0" err="1">
                <a:cs typeface="Unikurd Jino" panose="020B0604030504040204" pitchFamily="34" charset="-78"/>
              </a:rPr>
              <a:t>گریمانەی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بانگ</a:t>
            </a:r>
            <a:r>
              <a:rPr lang="ar-AE" sz="3000" b="1" kern="0" dirty="0">
                <a:cs typeface="Unikurd Jino" panose="020B0604030504040204" pitchFamily="34" charset="-78"/>
              </a:rPr>
              <a:t> و </a:t>
            </a:r>
            <a:r>
              <a:rPr lang="ar-AE" sz="3000" b="1" kern="0" dirty="0" err="1">
                <a:cs typeface="Unikurd Jino" panose="020B0604030504040204" pitchFamily="34" charset="-78"/>
              </a:rPr>
              <a:t>قیژەی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هەست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دەربڕ</a:t>
            </a:r>
            <a:r>
              <a:rPr lang="fa-IR" sz="3000" b="1" kern="0" dirty="0">
                <a:cs typeface="Unikurd Jino" panose="020B0604030504040204" pitchFamily="34" charset="-78"/>
              </a:rPr>
              <a:t>ه</a:t>
            </a:r>
          </a:p>
          <a:p>
            <a:pPr marL="0" indent="0" algn="r" rtl="1">
              <a:buNone/>
            </a:pPr>
            <a:r>
              <a:rPr lang="ar-AE" sz="3000" b="1" kern="0" dirty="0">
                <a:cs typeface="Unikurd Jino" panose="020B0604030504040204" pitchFamily="34" charset="-78"/>
              </a:rPr>
              <a:t>3- </a:t>
            </a:r>
            <a:r>
              <a:rPr lang="ar-AE" sz="3000" b="1" kern="0" dirty="0" err="1">
                <a:cs typeface="Unikurd Jino" panose="020B0604030504040204" pitchFamily="34" charset="-78"/>
              </a:rPr>
              <a:t>گریمانەی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بزاوتن</a:t>
            </a:r>
            <a:r>
              <a:rPr lang="ar-AE" sz="3000" b="1" kern="0" dirty="0">
                <a:cs typeface="Unikurd Jino" panose="020B0604030504040204" pitchFamily="34" charset="-78"/>
              </a:rPr>
              <a:t>                             </a:t>
            </a:r>
            <a:endParaRPr lang="en-US" sz="3000" b="1" kern="0" dirty="0">
              <a:cs typeface="Unikurd Jino" panose="020B0604030504040204" pitchFamily="34" charset="-78"/>
            </a:endParaRPr>
          </a:p>
          <a:p>
            <a:pPr marL="0" indent="0" algn="r" rtl="1">
              <a:buNone/>
            </a:pPr>
            <a:r>
              <a:rPr lang="ar-AE" sz="3000" b="1" kern="0" dirty="0">
                <a:cs typeface="Unikurd Jino" panose="020B0604030504040204" pitchFamily="34" charset="-78"/>
              </a:rPr>
              <a:t>4- </a:t>
            </a:r>
            <a:r>
              <a:rPr lang="ar-AE" sz="3000" b="1" kern="0" dirty="0" err="1">
                <a:cs typeface="Unikurd Jino" panose="020B0604030504040204" pitchFamily="34" charset="-78"/>
              </a:rPr>
              <a:t>گریمانەی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مۆسیقا</a:t>
            </a:r>
            <a:endParaRPr lang="fa-IR" sz="3000" b="1" kern="0" dirty="0">
              <a:cs typeface="Unikurd Jino" panose="020B0604030504040204" pitchFamily="34" charset="-78"/>
            </a:endParaRPr>
          </a:p>
          <a:p>
            <a:pPr marL="0" indent="0" algn="r" rtl="1">
              <a:buNone/>
            </a:pPr>
            <a:r>
              <a:rPr lang="ar-AE" sz="3000" b="1" kern="0" dirty="0">
                <a:cs typeface="Unikurd Jino" panose="020B0604030504040204" pitchFamily="34" charset="-78"/>
              </a:rPr>
              <a:t>5- </a:t>
            </a:r>
            <a:r>
              <a:rPr lang="ar-AE" sz="3000" b="1" kern="0" dirty="0" err="1">
                <a:cs typeface="Unikurd Jino" panose="020B0604030504040204" pitchFamily="34" charset="-78"/>
              </a:rPr>
              <a:t>گریمانەی</a:t>
            </a:r>
            <a:r>
              <a:rPr lang="ar-AE" sz="3000" b="1" kern="0" dirty="0">
                <a:cs typeface="Unikurd Jino" panose="020B0604030504040204" pitchFamily="34" charset="-78"/>
              </a:rPr>
              <a:t> </a:t>
            </a:r>
            <a:r>
              <a:rPr lang="ar-AE" sz="3000" b="1" kern="0" dirty="0" err="1">
                <a:cs typeface="Unikurd Jino" panose="020B0604030504040204" pitchFamily="34" charset="-78"/>
              </a:rPr>
              <a:t>پەیوەندی</a:t>
            </a:r>
            <a:r>
              <a:rPr lang="ar-AE" sz="3000" b="1" kern="0" dirty="0">
                <a:cs typeface="Unikurd Jino" panose="020B0604030504040204" pitchFamily="34" charset="-78"/>
              </a:rPr>
              <a:t>:                                     </a:t>
            </a:r>
            <a:endParaRPr lang="en-US" sz="2400" b="1" kern="0" dirty="0">
              <a:cs typeface="Unikurd Jino" panose="020B0604030504040204" pitchFamily="34" charset="-78"/>
            </a:endParaRPr>
          </a:p>
          <a:p>
            <a:pPr marL="0" indent="0" algn="r" rtl="1">
              <a:buNone/>
            </a:pPr>
            <a:r>
              <a:rPr lang="ar-AE" sz="2400" b="1" kern="0" dirty="0">
                <a:cs typeface="Unikurd Jino" panose="020B0604030504040204" pitchFamily="34" charset="-78"/>
              </a:rPr>
              <a:t> 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D15AD6-0864-3AAA-E8D4-4215F35BD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85" y="2959589"/>
            <a:ext cx="2350903" cy="18037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4121A7-3C73-D581-9D0E-63E1BB6DCB0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757281" y="4390915"/>
            <a:ext cx="2707315" cy="1786048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78305F-5AFD-56C5-DB3E-5082212E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95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9EFA-F452-4716-9B44-863D9B2B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800986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1</a:t>
            </a:r>
            <a:r>
              <a:rPr lang="ar-AE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- </a:t>
            </a:r>
            <a:r>
              <a:rPr lang="ar-AE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گریمانەی</a:t>
            </a:r>
            <a:r>
              <a:rPr lang="ar-AE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دەنگە</a:t>
            </a:r>
            <a:r>
              <a:rPr lang="ar-AE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سروشتییەكان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565B4-B701-DAB8-4228-01839681B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0567"/>
            <a:ext cx="10515600" cy="4220574"/>
          </a:xfrm>
        </p:spPr>
        <p:txBody>
          <a:bodyPr>
            <a:normAutofit fontScale="92500" lnSpcReduction="20000"/>
          </a:bodyPr>
          <a:lstStyle/>
          <a:p>
            <a:pPr marL="514350" indent="-514350" algn="just" rtl="1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fa-IR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یەكەم</a:t>
            </a:r>
            <a:r>
              <a:rPr lang="ar-AE" sz="3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جار </a:t>
            </a:r>
            <a:r>
              <a:rPr lang="ar-AE" sz="30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لەسەدەی</a:t>
            </a:r>
            <a:r>
              <a:rPr lang="ar-AE" sz="3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(4-5) </a:t>
            </a:r>
            <a:r>
              <a:rPr lang="ar-AE" sz="30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پ.ز</a:t>
            </a:r>
            <a:r>
              <a:rPr lang="ar-AE" sz="3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لەلایەن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دیمركریتەس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و (</a:t>
            </a:r>
            <a:r>
              <a:rPr lang="ar-AE" sz="3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ئەفلاتوون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ەوە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خراوەتە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بەرچاو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fa-IR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514350" indent="-514350" algn="just" rtl="1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ar-AE" sz="30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لەسەدەی</a:t>
            </a:r>
            <a:r>
              <a:rPr lang="ar-AE" sz="30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(17-18) (</a:t>
            </a:r>
            <a:r>
              <a:rPr lang="ar-AE" sz="30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لابینز</a:t>
            </a:r>
            <a:r>
              <a:rPr lang="ar-AE" sz="30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پشتگیری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لێكردووە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fa-IR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514350" indent="-514350" algn="just" rtl="1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endParaRPr lang="fa-IR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514350" indent="-514350" algn="just" rtl="1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ar-AE" sz="3000" b="1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لەسەدەی</a:t>
            </a:r>
            <a:r>
              <a:rPr lang="ar-AE" sz="30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(19) </a:t>
            </a:r>
            <a:r>
              <a:rPr lang="ar-AE" sz="3000" b="1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</a:t>
            </a:r>
            <a:r>
              <a:rPr lang="ar-AE" sz="30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000" b="1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داروین</a:t>
            </a:r>
            <a:r>
              <a:rPr lang="ar-AE" sz="30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و (</a:t>
            </a:r>
            <a:r>
              <a:rPr lang="ar-AE" sz="3000" b="1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وتنی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پەسندیان</a:t>
            </a:r>
            <a:r>
              <a:rPr lang="ar-AE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كرد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fa-IR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indent="0" algn="just" rtl="1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بەپێی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 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لەلاسایی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دەنگە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سروشتییەكانەوە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پەیدا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بووە</a:t>
            </a:r>
            <a:r>
              <a:rPr lang="ar-AE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.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endParaRPr lang="fa-IR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گریمانەكە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باوەڕی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دەنگییەكان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لاسایی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دەنگانەن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گیانلەبەری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تر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سروشت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دەریان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دەهێنێ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لاسایی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ئاژەڵ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ڕووبار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بروسكە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،...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هتد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بەڵام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لەبەر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فۆرمانە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لەهەموو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زمانێكدا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نین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بۆیە</a:t>
            </a:r>
            <a:r>
              <a:rPr lang="ar-A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بۆچوونە</a:t>
            </a:r>
            <a:r>
              <a:rPr lang="ar-A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پشت</a:t>
            </a:r>
            <a:r>
              <a:rPr lang="ar-A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گوێ</a:t>
            </a:r>
            <a:r>
              <a:rPr lang="ar-A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خرا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CA0CD-405B-8411-F959-4CBDAF1B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17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820F5-9027-0881-4A22-29A15FCF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251"/>
            <a:ext cx="10515600" cy="1084519"/>
          </a:xfrm>
        </p:spPr>
        <p:txBody>
          <a:bodyPr>
            <a:noAutofit/>
          </a:bodyPr>
          <a:lstStyle/>
          <a:p>
            <a:pPr algn="ctr"/>
            <a:r>
              <a:rPr lang="ar-AE" sz="28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2- </a:t>
            </a:r>
            <a:r>
              <a:rPr lang="ar-AE" sz="28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گریمانەی</a:t>
            </a:r>
            <a:r>
              <a:rPr lang="ar-AE" sz="28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28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بانگ</a:t>
            </a:r>
            <a:r>
              <a:rPr lang="ar-AE" sz="28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و </a:t>
            </a:r>
            <a:r>
              <a:rPr lang="ar-AE" sz="28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قیژەی</a:t>
            </a:r>
            <a:r>
              <a:rPr lang="ar-AE" sz="28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28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هەست</a:t>
            </a:r>
            <a:r>
              <a:rPr lang="ar-AE" sz="28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28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دەربڕە</a:t>
            </a:r>
            <a:b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</a:br>
            <a:r>
              <a:rPr lang="en-US" sz="2800" b="1" i="0" dirty="0">
                <a:solidFill>
                  <a:srgbClr val="333333"/>
                </a:solidFill>
                <a:effectLst/>
                <a:latin typeface="wk-rudawregular"/>
              </a:rPr>
              <a:t> The Pooh-Pooh Theory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3412-BAA9-87B2-A84E-AB40BD023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4743"/>
            <a:ext cx="10515600" cy="4192219"/>
          </a:xfrm>
        </p:spPr>
        <p:txBody>
          <a:bodyPr/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لەسەدەی</a:t>
            </a:r>
            <a:r>
              <a:rPr lang="ar-A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(19)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لەلایەن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زانای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ئەڵمانی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شتاینتاڵ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و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دەستەیەك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ڕووناك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بیران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خراوەتە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بەپێی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غەریزانەوە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پەیدا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دەربڕینی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خۆشی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ناخۆشی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ئازار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بڕیووە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ئاخ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ئۆف</a:t>
            </a:r>
            <a:r>
              <a:rPr lang="ar-AE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...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هتد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و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یەكەم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گووتن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لەشێوەی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سەرسورمان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EE8BB0-2B9E-1206-8294-8A1D7BCC89E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219" y="4253023"/>
            <a:ext cx="1673962" cy="20231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43D847-C859-8859-93FC-E26298F1023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2664" y="4175050"/>
            <a:ext cx="3212917" cy="192394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37F0D49-0C69-14DA-8E6C-94EB859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0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AE37-18FA-8A6F-7237-4F24E826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255"/>
            <a:ext cx="10515600" cy="517451"/>
          </a:xfrm>
        </p:spPr>
        <p:txBody>
          <a:bodyPr>
            <a:normAutofit fontScale="90000"/>
          </a:bodyPr>
          <a:lstStyle/>
          <a:p>
            <a:pPr algn="ctr" rtl="1"/>
            <a:r>
              <a:rPr lang="ar-AE" sz="36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3- </a:t>
            </a:r>
            <a:r>
              <a:rPr lang="ar-AE" sz="36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گریمانەی</a:t>
            </a:r>
            <a:r>
              <a:rPr lang="ar-AE" sz="36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600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بزاوتن</a:t>
            </a: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             </a:t>
            </a:r>
            <a:r>
              <a:rPr lang="en-US" sz="3600" b="1" i="0" dirty="0">
                <a:solidFill>
                  <a:srgbClr val="333333"/>
                </a:solidFill>
                <a:effectLst/>
                <a:latin typeface="wk-rudawregular"/>
              </a:rPr>
              <a:t>Gesture Theory</a:t>
            </a:r>
            <a:r>
              <a:rPr lang="fa-IR" sz="3600" b="1" i="0" dirty="0">
                <a:solidFill>
                  <a:srgbClr val="333333"/>
                </a:solidFill>
                <a:effectLst/>
                <a:latin typeface="wk-rudawregular"/>
              </a:rPr>
              <a:t> </a:t>
            </a:r>
            <a:r>
              <a:rPr lang="fa-IR" b="1" i="0" dirty="0">
                <a:solidFill>
                  <a:srgbClr val="333333"/>
                </a:solidFill>
                <a:effectLst/>
                <a:latin typeface="wk-rudawregular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3083-8227-4ABC-8E55-46BF007D6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0828"/>
            <a:ext cx="10515600" cy="4426135"/>
          </a:xfrm>
        </p:spPr>
        <p:txBody>
          <a:bodyPr/>
          <a:lstStyle/>
          <a:p>
            <a:pPr marL="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بەباوەڕی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هەندێ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زمانەوانی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b="1" dirty="0" err="1">
                <a:latin typeface="Calibri" panose="020F0502020204030204" pitchFamily="34" charset="0"/>
                <a:cs typeface="Unikurd Jino" panose="020B0604030504040204" pitchFamily="34" charset="-78"/>
              </a:rPr>
              <a:t>ڤۆنت</a:t>
            </a:r>
            <a:r>
              <a:rPr lang="fa-IR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مار</a:t>
            </a:r>
            <a:r>
              <a:rPr lang="fa-IR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</a:t>
            </a:r>
            <a:r>
              <a:rPr lang="ar-AE" sz="3200" b="1" dirty="0">
                <a:latin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dirty="0" err="1">
                <a:latin typeface="Calibri" panose="020F0502020204030204" pitchFamily="34" charset="0"/>
                <a:cs typeface="Unikurd Jino" panose="020B0604030504040204" pitchFamily="34" charset="-78"/>
              </a:rPr>
              <a:t>پیاجیە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سەرەتا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بزاوتن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كەتاكو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ئێستاش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لەگەڵ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گوتن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بەكاردێت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سەرلەقاندن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b="1" dirty="0" err="1">
                <a:solidFill>
                  <a:srgbClr val="FF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لێوقوچاندن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b="1" dirty="0" err="1">
                <a:solidFill>
                  <a:srgbClr val="FF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چاوتروكاندن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...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هتد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). </a:t>
            </a:r>
            <a:endParaRPr lang="fa-IR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كاتێك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تەكنیكی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بەرەوپێشەوە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پێویستی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بەبزاوتنی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وورد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لەبەر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دەستیشی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بەكارەوە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خەریك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ناچار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ئاگاداربێت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بزاوتنانە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بگۆڕێتەوە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بزاوتنی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ماسولكەكانی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و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لێو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قورگەوە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72F344-0221-43A9-C208-55B30913F4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9111" y="5165159"/>
            <a:ext cx="2360382" cy="1335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261822-9729-DBB5-3CAD-72AC0D2307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0278" y="5165159"/>
            <a:ext cx="2495181" cy="1327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C5E7B2-89B6-A6C7-5753-FC882DADE1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6781" y="5165160"/>
            <a:ext cx="2360382" cy="139143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FB624-2229-2D3F-2E22-59E9F7A2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6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9039D5-723E-D490-C8BB-C1EF3B2E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</a:t>
            </a:r>
            <a:r>
              <a:rPr lang="fa-I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ەش</a:t>
            </a:r>
            <a:r>
              <a:rPr lang="fa-I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ـــــ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ـی ت</a:t>
            </a:r>
            <a:r>
              <a:rPr lang="fa-I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ــــــ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ایب</a:t>
            </a:r>
            <a:r>
              <a:rPr lang="fa-I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ەت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ب</a:t>
            </a:r>
            <a:r>
              <a:rPr lang="fa-I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ە زم</a:t>
            </a:r>
            <a:r>
              <a:rPr lang="fa-I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ـــــــــــــ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ان</a:t>
            </a:r>
            <a:endParaRPr lang="en-US" sz="7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7F706C-0101-12F4-9B3E-2FC2C315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992"/>
            <a:ext cx="10515600" cy="5134971"/>
          </a:xfrm>
        </p:spPr>
        <p:txBody>
          <a:bodyPr>
            <a:normAutofit lnSpcReduction="10000"/>
          </a:bodyPr>
          <a:lstStyle/>
          <a:p>
            <a:pPr marL="169863" indent="290513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دیاریدەیەكە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پێناسەكردنی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كارێكی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ئاسان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نییە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،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چونكە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ڕوانگەی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جۆر</a:t>
            </a:r>
            <a:r>
              <a:rPr lang="ar-IQ" sz="4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4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جۆرەوە</a:t>
            </a:r>
            <a:r>
              <a:rPr lang="ar-IQ" sz="4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سەیردەكرێت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و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</a:t>
            </a:r>
            <a:r>
              <a:rPr lang="fa-IR" sz="4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ــ</a:t>
            </a:r>
            <a:r>
              <a:rPr lang="ar-IQ" sz="4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ارەزایەك</a:t>
            </a:r>
            <a:r>
              <a:rPr lang="ar-IQ" sz="4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چوارچێوەی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بابەتەكەی</a:t>
            </a:r>
            <a:r>
              <a:rPr lang="ar-IQ" sz="4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IQ" sz="4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</a:t>
            </a:r>
            <a:r>
              <a:rPr lang="ar-IQ" sz="4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لێی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دەكۆڵێتەوە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جگە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لەوەی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IQ" sz="4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خاوەن</a:t>
            </a:r>
            <a:r>
              <a:rPr lang="ar-IQ" sz="4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تایبەتمەندی</a:t>
            </a:r>
            <a:r>
              <a:rPr lang="ar-IQ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4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ئەركی</a:t>
            </a:r>
            <a:r>
              <a:rPr lang="ar-IQ" sz="4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خۆیەتی</a:t>
            </a:r>
            <a:r>
              <a:rPr lang="fa-IR" sz="4800" dirty="0"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9ECE-DBD3-59E5-5D1D-536DF39A2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9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5B67-98F7-A29E-6AD2-CF028323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288"/>
            <a:ext cx="10515600" cy="694660"/>
          </a:xfrm>
        </p:spPr>
        <p:txBody>
          <a:bodyPr>
            <a:normAutofit fontScale="90000"/>
          </a:bodyPr>
          <a:lstStyle/>
          <a:p>
            <a:pPr algn="r" rtl="1"/>
            <a:r>
              <a:rPr lang="ar-AE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4- </a:t>
            </a:r>
            <a:r>
              <a:rPr lang="ar-AE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گریمانەی</a:t>
            </a:r>
            <a:r>
              <a:rPr lang="ar-AE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b="1" dirty="0" err="1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مۆسیقا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              </a:t>
            </a:r>
            <a:r>
              <a:rPr lang="en-US" b="1" i="0" dirty="0">
                <a:solidFill>
                  <a:srgbClr val="333333"/>
                </a:solidFill>
                <a:effectLst/>
                <a:latin typeface="wk-rudawregular"/>
              </a:rPr>
              <a:t>The Musical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52029-5571-23BB-91A9-15610781F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949"/>
            <a:ext cx="10515600" cy="4256014"/>
          </a:xfrm>
        </p:spPr>
        <p:txBody>
          <a:bodyPr/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لایەن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یسپرسن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ەوە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خراوەتە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بەپێی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بەچەند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قۆناغێك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تێپەڕیوە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سەرەتا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گۆرانییەكی</a:t>
            </a:r>
            <a:r>
              <a:rPr lang="ar-A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</a:t>
            </a:r>
            <a:r>
              <a:rPr lang="ar-A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وشە</a:t>
            </a:r>
            <a:r>
              <a:rPr lang="ar-A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ئاواز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بەمەبەستی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هەست</a:t>
            </a:r>
            <a:r>
              <a:rPr lang="ar-A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دەربڕین</a:t>
            </a:r>
            <a:r>
              <a:rPr lang="ar-A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بەكارهاتووە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نەك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تێگەیاندن</a:t>
            </a:r>
            <a:r>
              <a:rPr lang="ar-AE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تێگەیشتنی</a:t>
            </a:r>
            <a:r>
              <a:rPr lang="ar-AE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خەڵكی­تر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دواتر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بریتی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وشەی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درێژی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لەدەنگی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قورس،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لەم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قۆناغەیدا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بەئاوازەتر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زمانەكانی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مرۆڤی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ئەمڕۆ</a:t>
            </a: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835D52-5C9A-A355-E621-340D8A8270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628" y="4752201"/>
            <a:ext cx="2441721" cy="14247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CB27FF-159F-D37E-9AD6-6466BC43436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486940"/>
            <a:ext cx="2852168" cy="18257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954A39-2523-DD3C-FCC7-973722A1E3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258691" y="4610435"/>
            <a:ext cx="2784940" cy="176201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DD159D-32AC-79E8-EF14-F598581F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49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2AB1-9E27-AE21-7019-67CD9405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5144"/>
            <a:ext cx="10515600" cy="687572"/>
          </a:xfrm>
        </p:spPr>
        <p:txBody>
          <a:bodyPr>
            <a:normAutofit fontScale="90000"/>
          </a:bodyPr>
          <a:lstStyle/>
          <a:p>
            <a:pPr algn="r" rtl="1"/>
            <a:r>
              <a:rPr lang="ar-A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5- </a:t>
            </a:r>
            <a:r>
              <a:rPr lang="ar-AE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گریمانەی</a:t>
            </a:r>
            <a:r>
              <a:rPr lang="ar-A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پەیوەندی</a:t>
            </a:r>
            <a:r>
              <a:rPr lang="fa-I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     </a:t>
            </a:r>
            <a:r>
              <a:rPr lang="en-US" b="1" i="0" dirty="0">
                <a:solidFill>
                  <a:srgbClr val="333333"/>
                </a:solidFill>
                <a:effectLst/>
                <a:latin typeface="wk-rudawregular"/>
              </a:rPr>
              <a:t>The contact Theory</a:t>
            </a:r>
            <a:r>
              <a:rPr lang="fa-IR" b="1" i="0" dirty="0">
                <a:solidFill>
                  <a:srgbClr val="333333"/>
                </a:solidFill>
                <a:effectLst/>
                <a:latin typeface="wk-rudawregular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9A4CD-CC73-0052-CB50-1164C8B9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5869"/>
            <a:ext cx="10515600" cy="3781093"/>
          </a:xfrm>
        </p:spPr>
        <p:txBody>
          <a:bodyPr>
            <a:normAutofit fontScale="77500" lnSpcReduction="20000"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بەپێی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گریمانەیە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لەلایەن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رێفیز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ەوە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خراوەتە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زمان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ئەنجامی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غەریزەیە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دروست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مرۆڤدا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هەیە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كردن.</a:t>
            </a:r>
            <a:endParaRPr lang="fa-I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بەباوەڕی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رێفیز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زمان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پێش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بگاتە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گەشەیەی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ئێستای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بەچەند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قۆناغێكدا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تێپەڕیووە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endParaRPr lang="fa-I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32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لەقۆناغی</a:t>
            </a:r>
            <a:r>
              <a:rPr lang="ar-AE" sz="3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یەكەمی</a:t>
            </a:r>
            <a:r>
              <a:rPr lang="ar-AE" sz="3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</a:t>
            </a:r>
            <a:r>
              <a:rPr lang="ar-AE" sz="3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قیژە</a:t>
            </a:r>
            <a:r>
              <a:rPr lang="ar-AE" sz="3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2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ئاراستەی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دەورووبەر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كراوە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fa-I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لەقۆناغی</a:t>
            </a:r>
            <a:r>
              <a:rPr lang="ar-AE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دووەمدا</a:t>
            </a:r>
            <a:r>
              <a:rPr lang="ar-AE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بانگ</a:t>
            </a:r>
            <a:r>
              <a:rPr lang="ar-AE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ئاراستەی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دەورووبەر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كراوە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بەهیوای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هێنانەدی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ئاوات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ویستی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fa-I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لەقۆناغی</a:t>
            </a:r>
            <a:r>
              <a:rPr lang="ar-AE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سێیەمدا</a:t>
            </a:r>
            <a:r>
              <a:rPr lang="ar-AE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b="1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وشە</a:t>
            </a:r>
            <a:r>
              <a:rPr lang="ar-AE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دەنگەكان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هێما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بەكاردێن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هەروەها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رێفیز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باوەڕی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یەكەم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گووتن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لەشێوەی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داوا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فەرمان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دواتر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شێوەكانی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تر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وەكو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هەواڵدان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پرسیار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كردن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هاتوونەتە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كایەوە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87C5-7409-E08E-1D24-1FBF182C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47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4CFAE-F8B6-4890-C021-80B8D7D53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674"/>
            <a:ext cx="10515600" cy="4759289"/>
          </a:xfrm>
        </p:spPr>
        <p:txBody>
          <a:bodyPr>
            <a:normAutofit fontScale="92500" lnSpcReduction="20000"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تێڕوانینی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ئایینی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بۆ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دروست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بوون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و </a:t>
            </a:r>
            <a:r>
              <a:rPr lang="ar-A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دابەشبوونی</a:t>
            </a:r>
            <a:r>
              <a:rPr lang="ar-A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ئاینە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ئاسماینەكان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گشتی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كاتێك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بارەی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پەیدابوونی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دەدوێن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هەموویان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كۆكن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لەسەر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 </a:t>
            </a:r>
            <a:r>
              <a:rPr lang="ar-AE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بەخشیشێكی</a:t>
            </a:r>
            <a:r>
              <a:rPr lang="ar-AE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خواییە</a:t>
            </a:r>
            <a:r>
              <a:rPr lang="ar-AE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دوای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خوای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گەورە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ئادەمی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خوڵقاندووە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زمانیشی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بەخشی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نەیهێشتەوە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نەتوانێ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بكات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جەستەیەكی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هەست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هەستەوەربێ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   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ئایینە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ئاسمانیەكان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ڕەگ</a:t>
            </a:r>
            <a:r>
              <a:rPr lang="ar-AE" sz="3200" b="1" kern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ڕیشەی</a:t>
            </a:r>
            <a:r>
              <a:rPr lang="ar-AE" sz="3200" b="1" kern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AE" sz="3200" b="1" kern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زمانێك</a:t>
            </a:r>
            <a:r>
              <a:rPr lang="ar-AE" sz="3200" b="1" kern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sz="3200" b="1" kern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یەك</a:t>
            </a:r>
            <a:r>
              <a:rPr lang="ar-AE" sz="3200" b="1" kern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دەگەڕێننەوە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، 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هەروەك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تەوڕات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هاتوە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زمانەكان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سەرەتا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یەك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بوونە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ڕوانگەی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b="1" kern="0" dirty="0" err="1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ئاینی</a:t>
            </a:r>
            <a:r>
              <a:rPr lang="ar-AE" sz="3200" b="1" kern="0" dirty="0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kern="0" dirty="0" err="1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ئیسلامیشەوە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بنچینەو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سەرەتای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زمانەكان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ئادەم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دەگەڕێتەوە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هەروەك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قورئانی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پیرۆز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هاتووە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«</a:t>
            </a:r>
            <a:r>
              <a:rPr lang="ar-AE" sz="3200" b="1" kern="0" dirty="0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و</a:t>
            </a:r>
            <a:r>
              <a:rPr lang="fa-IR" sz="3200" b="1" kern="0" dirty="0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AE" sz="3200" b="1" kern="0" dirty="0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علم أدم </a:t>
            </a:r>
            <a:r>
              <a:rPr lang="ar-AE" sz="3200" b="1" kern="0" dirty="0" err="1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ألاسماء</a:t>
            </a:r>
            <a:r>
              <a:rPr lang="ar-AE" sz="3200" b="1" kern="0" dirty="0">
                <a:effectLst/>
                <a:ea typeface="Calibri" panose="020F0502020204030204" pitchFamily="34" charset="0"/>
                <a:cs typeface="Unikurd Jino" panose="020B0604030504040204" pitchFamily="34" charset="-78"/>
              </a:rPr>
              <a:t> كلها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»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لێرە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Goran" panose="020B0604030504040204" pitchFamily="34" charset="-78"/>
              </a:rPr>
              <a:t>أسما</a:t>
            </a:r>
            <a:r>
              <a:rPr lang="ar-AE" sz="3200" kern="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ء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ناوهێنانی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شتەكان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لایەن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ئادەمەوە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دێت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،  واتا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ئادەم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فێری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ناوێك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kern="0" dirty="0" err="1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كراوە</a:t>
            </a:r>
            <a:r>
              <a:rPr lang="ar-AE" sz="3200" kern="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..</a:t>
            </a:r>
            <a:endParaRPr lang="en-US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E00FA-87F1-DA1A-0512-A8F354B2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4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2F83-4032-2A79-57AC-786A14EAC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647"/>
            <a:ext cx="10515600" cy="4681316"/>
          </a:xfrm>
        </p:spPr>
        <p:txBody>
          <a:bodyPr/>
          <a:lstStyle/>
          <a:p>
            <a:pPr marL="0" indent="0" algn="just" rtl="1">
              <a:buNone/>
            </a:pP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دواتر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ئەوزمانە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سەرەتایەی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چەند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هۆكارێكی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( </a:t>
            </a:r>
            <a:r>
              <a:rPr lang="ar-AE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كۆمەڵایەتی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ئابووری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AE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جوگرافی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دابەشی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چەند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زمانێ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ئەنجامدا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جیاوازانە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هاتوونەتە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كایەوە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دابەشبوونی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زمانانەش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قورئان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ڕوونی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ئاماژەی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پێكراوە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خوای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گەورە</a:t>
            </a:r>
            <a:r>
              <a:rPr lang="ar-A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A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دەفەرمووێت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</a:t>
            </a:r>
            <a:endParaRPr lang="fa-I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5D6DBF-85D3-AF4B-EE3B-B3C2CDDFC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5005" y="3508745"/>
            <a:ext cx="8910083" cy="241004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79CB1-5020-2F6E-5468-960CF772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1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DF5D-E0DA-8BDD-E702-D513DBEFF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247"/>
            <a:ext cx="10515600" cy="5595716"/>
          </a:xfrm>
        </p:spPr>
        <p:txBody>
          <a:bodyPr>
            <a:normAutofit lnSpcReduction="10000"/>
          </a:bodyPr>
          <a:lstStyle/>
          <a:p>
            <a:pPr marL="169863" indent="290513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لێرەدا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پێناسەكاندا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چەند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دانەیەكیان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دەخەینە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ڕوو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9863" indent="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1- </a:t>
            </a:r>
            <a:r>
              <a:rPr lang="ar-IQ" sz="28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مارتنت</a:t>
            </a: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دەڵێت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 زمان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هۆیەكە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لەیەكتر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گەیشتن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له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چه­ند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دانه­یه­کی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بچووک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په­یدا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ده­بێ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ئه­و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دانانه­ش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خاوه­نی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خۆیانن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fa-IR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169863" indent="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2- </a:t>
            </a:r>
            <a:r>
              <a:rPr lang="ar-IQ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چومسكی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دەڵێت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 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ڕستەیەكە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ڕێزمان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دەریان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دەكات</a:t>
            </a:r>
            <a:r>
              <a:rPr lang="fa-I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9863" indent="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3- </a:t>
            </a:r>
            <a:r>
              <a:rPr lang="ar-IQ" sz="28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ساپیر</a:t>
            </a: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دەڵێت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: 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هۆیەكی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غەریزەییە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تایبەتە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دەڕبڕینی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هەست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ئارەزوو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بەكاردێت</a:t>
            </a:r>
            <a:r>
              <a:rPr lang="fa-IR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endParaRPr lang="en-US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9863" indent="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4- </a:t>
            </a:r>
            <a:r>
              <a:rPr lang="ar-IQ" sz="28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كۆ</a:t>
            </a:r>
            <a:r>
              <a:rPr lang="ar-IQ" sz="2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IQ" sz="2800" b="1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زمانەوانەكان</a:t>
            </a: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شێوازێكی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جیایە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هەریەكەیان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2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بارێكی</a:t>
            </a:r>
            <a:r>
              <a:rPr lang="ar-IQ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16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تایبەت</a:t>
            </a:r>
            <a:r>
              <a:rPr lang="ar-IQ" sz="1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dirty="0" err="1">
                <a:highlight>
                  <a:srgbClr val="FFFF00"/>
                </a:highlight>
                <a:latin typeface="Calibri" panose="020F0502020204030204" pitchFamily="34" charset="0"/>
                <a:cs typeface="Unikurd Goran" panose="020B0604030504040204" pitchFamily="34" charset="-78"/>
              </a:rPr>
              <a:t>بەكاردێت</a:t>
            </a:r>
            <a:r>
              <a:rPr lang="ar-IQ" dirty="0">
                <a:highlight>
                  <a:srgbClr val="FFFF00"/>
                </a:highlight>
                <a:latin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dirty="0">
              <a:highlight>
                <a:srgbClr val="FFFF00"/>
              </a:highlight>
              <a:latin typeface="Calibri" panose="020F0502020204030204" pitchFamily="34" charset="0"/>
              <a:cs typeface="Unikurd Goran" panose="020B0604030504040204" pitchFamily="34" charset="-78"/>
            </a:endParaRPr>
          </a:p>
          <a:p>
            <a:pPr marL="0" indent="0" algn="r" rtl="1">
              <a:buNone/>
            </a:pPr>
            <a:endParaRPr lang="en-US" dirty="0">
              <a:highlight>
                <a:srgbClr val="FFFF00"/>
              </a:highlight>
              <a:latin typeface="Calibri" panose="020F0502020204030204" pitchFamily="34" charset="0"/>
              <a:cs typeface="Unikurd Goran" panose="020B0604030504040204" pitchFamily="34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EDBE4-2D39-7F98-BBBE-EAA58A86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2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E3B2-830A-6B84-1BE8-7A5DC072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>
            <a:normAutofit/>
          </a:bodyPr>
          <a:lstStyle/>
          <a:p>
            <a:pPr algn="ctr" rtl="1"/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بەگشتی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چەند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تایبەتییەكی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هەیە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،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لەوانە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       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8DB4C-C7E5-FFD8-342D-6DA678341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265"/>
            <a:ext cx="10515600" cy="4631698"/>
          </a:xfrm>
        </p:spPr>
        <p:txBody>
          <a:bodyPr/>
          <a:lstStyle/>
          <a:p>
            <a:pPr marL="460375" indent="0" algn="r" rtl="1">
              <a:buNone/>
            </a:pPr>
            <a:r>
              <a:rPr lang="ar-SA" sz="32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1-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پێ</a:t>
            </a:r>
            <a:r>
              <a:rPr lang="fa-I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ڕەوە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              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5" indent="0" algn="r" rtl="1">
              <a:buNone/>
            </a:pPr>
            <a:r>
              <a:rPr lang="ar-SA" sz="32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2-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دەنگ</a:t>
            </a:r>
            <a:r>
              <a:rPr lang="fa-I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ــــــ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ە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5" indent="0" algn="r" rtl="1">
              <a:buNone/>
            </a:pPr>
            <a:r>
              <a:rPr lang="fa-IR" sz="32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3</a:t>
            </a:r>
            <a:r>
              <a:rPr lang="ar-SA" sz="32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- 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هێم</a:t>
            </a:r>
            <a:r>
              <a:rPr lang="fa-I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ـــــ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ایە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(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ڕەمزە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):</a:t>
            </a:r>
            <a:r>
              <a:rPr lang="fa-I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-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</a:t>
            </a:r>
            <a:endParaRPr lang="fa-I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Jino" panose="020B0604030504040204" pitchFamily="34" charset="-78"/>
            </a:endParaRPr>
          </a:p>
          <a:p>
            <a:pPr marL="1141413" indent="-342900" algn="r" rtl="1">
              <a:lnSpc>
                <a:spcPct val="100000"/>
              </a:lnSpc>
              <a:buFont typeface="+mj-lt"/>
              <a:buAutoNum type="alphaUcPeriod"/>
            </a:pPr>
            <a:r>
              <a:rPr lang="ar-SA" sz="2400" b="1" kern="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ڕەمزی</a:t>
            </a:r>
            <a:r>
              <a:rPr lang="ar-SA" sz="2400" b="1" kern="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sz="2400" b="1" kern="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وێنەیی</a:t>
            </a:r>
            <a:endParaRPr lang="fa-IR" sz="2400" b="1" kern="0" dirty="0">
              <a:effectLst/>
              <a:highlight>
                <a:srgbClr val="FFFF00"/>
              </a:highlight>
              <a:ea typeface="Calibri" panose="020F0502020204030204" pitchFamily="34" charset="0"/>
              <a:cs typeface="Unikurd Jino" panose="020B0604030504040204" pitchFamily="34" charset="-78"/>
            </a:endParaRPr>
          </a:p>
          <a:p>
            <a:pPr marL="1141413" indent="-342900" algn="r" rtl="1">
              <a:lnSpc>
                <a:spcPct val="100000"/>
              </a:lnSpc>
              <a:buFont typeface="+mj-lt"/>
              <a:buAutoNum type="alphaUcPeriod"/>
            </a:pPr>
            <a:r>
              <a:rPr lang="ar-SA" sz="2400" b="1" kern="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ڕەمزی</a:t>
            </a:r>
            <a:r>
              <a:rPr lang="ar-SA" sz="2400" b="1" kern="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sz="2400" b="1" kern="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هۆیی</a:t>
            </a:r>
            <a:r>
              <a:rPr lang="fa-IR" sz="32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 </a:t>
            </a:r>
          </a:p>
          <a:p>
            <a:pPr marL="1141413" indent="-342900" algn="r" rtl="1">
              <a:lnSpc>
                <a:spcPct val="100000"/>
              </a:lnSpc>
              <a:buFont typeface="+mj-lt"/>
              <a:buAutoNum type="alphaUcPeriod"/>
            </a:pPr>
            <a:r>
              <a:rPr lang="ar-SA" sz="2400" b="1" kern="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ڕەمزی</a:t>
            </a:r>
            <a:r>
              <a:rPr lang="ar-SA" sz="2400" b="1" kern="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sz="2400" b="1" kern="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Unikurd Jino" panose="020B0604030504040204" pitchFamily="34" charset="-78"/>
              </a:rPr>
              <a:t>لەخۆوە</a:t>
            </a:r>
            <a:endParaRPr lang="en-US" sz="3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5" indent="0" algn="r" rtl="1">
              <a:buNone/>
            </a:pPr>
            <a:r>
              <a:rPr lang="ar-SA" sz="32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4-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زمان ت</a:t>
            </a:r>
            <a:r>
              <a:rPr lang="fa-I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ایبەتە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بەم</a:t>
            </a:r>
            <a:r>
              <a:rPr lang="fa-I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ــــــ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رۆڤ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      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 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0D7AC-84FB-AA00-7E9D-1B01BDC086D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6518" y="1372491"/>
            <a:ext cx="2551981" cy="140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98EA5B-81DC-9A2E-7AC1-8FC4FCCC79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153787"/>
            <a:ext cx="3322674" cy="19239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A64C2B-D21D-1231-D772-7EC7739C8C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556" y="2202936"/>
            <a:ext cx="2101702" cy="210170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9EB0ED7-CC7D-2EE7-CA15-4CCF4630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0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848C-F3E1-F7E5-3079-B36DA2353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37" y="1282995"/>
            <a:ext cx="10644963" cy="4692504"/>
          </a:xfrm>
        </p:spPr>
        <p:txBody>
          <a:bodyPr>
            <a:normAutofit fontScale="77500" lnSpcReduction="20000"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 </a:t>
            </a:r>
            <a:r>
              <a:rPr lang="ar-SA" sz="3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پێڕەوە</a:t>
            </a:r>
            <a:r>
              <a:rPr lang="ar-SA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                  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</a:t>
            </a:r>
            <a:endParaRPr lang="en-US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ئەگەر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خاوەن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پێرەوێكی</a:t>
            </a:r>
            <a:r>
              <a:rPr lang="ar-SA" sz="35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تایبەتی</a:t>
            </a:r>
            <a:r>
              <a:rPr lang="ar-SA" sz="35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نەبێت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،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ئەوا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كەس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ناتوانێت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فیری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ببێت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زمان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لەڕاستیدا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دوو</a:t>
            </a:r>
            <a:r>
              <a:rPr lang="ar-SA" sz="35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پێڕەوی</a:t>
            </a:r>
            <a:r>
              <a:rPr lang="ar-SA" sz="35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سەرەكی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پێكدێت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ئەویش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پێڕەوی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پێڕەوی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واتایە</a:t>
            </a:r>
            <a:r>
              <a:rPr lang="fa-IR" sz="35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fa-IR" sz="3500" dirty="0"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3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1) </a:t>
            </a:r>
            <a:r>
              <a:rPr lang="ar-SA" sz="35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پەیڕەوی</a:t>
            </a:r>
            <a:r>
              <a:rPr lang="ar-SA" sz="3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دەنگی</a:t>
            </a:r>
            <a:r>
              <a:rPr lang="ar-SA" sz="3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زمانێك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سوود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لەكۆمەڵە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دەنگێك</a:t>
            </a:r>
            <a:r>
              <a:rPr lang="ar-SA" sz="35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وەردەگرێ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بەكاریان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دێنێت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،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پێڕەوی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ڕێگەی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ئەوەمان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دەدات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ژمارەیەكی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كەمی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دووبارەو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سێ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بارە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بكەینەوە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ڕۆنانی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جیاجیادا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تاكو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دانەی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دروست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بكەین</a:t>
            </a:r>
            <a:r>
              <a:rPr lang="fa-IR" sz="3500" dirty="0"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3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2) </a:t>
            </a:r>
            <a:r>
              <a:rPr lang="ar-SA" sz="35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پێڕەوی</a:t>
            </a:r>
            <a:r>
              <a:rPr lang="ar-SA" sz="3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واتایی</a:t>
            </a:r>
            <a:r>
              <a:rPr lang="ar-SA" sz="3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زمانیش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ڕێگەی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دانە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واتاییانە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دەدات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ژمارەیەكی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وشە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دووبارە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ببنەوە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تاوەكو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بتوانێ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بەئاسانی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لەچوارچێوەی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زمانەكەیدا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چەمكی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سادە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ئاڵۆز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دەربڕێ</a:t>
            </a:r>
            <a:r>
              <a:rPr lang="ar-SA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8E9BB-529F-F471-0770-265CCB95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8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C901-D06A-E40B-F06F-F65ACADB6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874"/>
            <a:ext cx="10515600" cy="5064089"/>
          </a:xfrm>
        </p:spPr>
        <p:txBody>
          <a:bodyPr/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 </a:t>
            </a:r>
            <a:r>
              <a:rPr lang="ar-SA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دەنگە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زمان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دەنگە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چونكە</a:t>
            </a:r>
            <a:r>
              <a:rPr lang="ar-SA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</a:t>
            </a:r>
            <a:r>
              <a:rPr lang="ar-SA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لەنووسین</a:t>
            </a:r>
            <a:r>
              <a:rPr lang="ar-SA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لەپێشترە</a:t>
            </a:r>
            <a:r>
              <a:rPr lang="ar-SA" sz="3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واتە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لەبنەڕەتا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دركاندن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لەپێش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نووسین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بووە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هەمووی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بەر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لەنووسین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فێری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قسەكردن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دەبێت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نووسینیش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نییە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،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بەڵكو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بریتییە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لەو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هەوڵەی</a:t>
            </a:r>
            <a:r>
              <a:rPr lang="ar-SA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SA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داویەتی</a:t>
            </a:r>
            <a:r>
              <a:rPr lang="ar-SA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SA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پاراستنی</a:t>
            </a:r>
            <a:r>
              <a:rPr lang="ar-SA" sz="3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3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         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1244FB-19D8-2D0A-6BBA-D5E6E9B498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1088" y="3912780"/>
            <a:ext cx="5649433" cy="220271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243C-C380-F0C8-424C-2B4F6179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3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07714-F33A-B599-BBE1-7E11BA6A4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316"/>
            <a:ext cx="10515600" cy="5028647"/>
          </a:xfrm>
        </p:spPr>
        <p:txBody>
          <a:bodyPr/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 </a:t>
            </a:r>
            <a:r>
              <a:rPr lang="ar-SA" sz="2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هێمایە</a:t>
            </a:r>
            <a:r>
              <a:rPr lang="ar-SA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(</a:t>
            </a:r>
            <a:r>
              <a:rPr lang="ar-SA" sz="2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ڕەمزە</a:t>
            </a:r>
            <a:r>
              <a:rPr lang="ar-SA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):  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 واتا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دەنگەكانی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SA" sz="2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ڕەمزن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تەنها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هیچ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واتایەك</a:t>
            </a:r>
            <a:r>
              <a:rPr lang="ar-SA" sz="25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</a:t>
            </a:r>
            <a:r>
              <a:rPr lang="ar-SA" sz="25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بەخشن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بەڵام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بەپێی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یاسای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قسەكەرانی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زمانێ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‌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ڕیزدەبن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وشە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پێك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بێت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لەسەری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ڕێككەوتن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واتاكانیان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لێی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هەڵهێنجاوە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بەواتایەكی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تر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دەنگەكانی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هێمان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مەبەستمان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ئەوەیە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دەنگانە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شتێك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دەنوێنن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خۆیاننین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نێوان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شتەكە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ئەو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دەنگەی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دەینوێنێ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پەیوەندییەكی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لەخۆوەیە</a:t>
            </a:r>
            <a:r>
              <a:rPr lang="ar-SA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     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D8ECA9-E436-1530-CBBB-EF02E3C19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51" y="4146697"/>
            <a:ext cx="3794237" cy="20302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51E92D-610B-302B-3DE4-6B14188C0FC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9395" y="4210492"/>
            <a:ext cx="3695200" cy="20804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085D2-7731-AA7D-5379-38E42282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4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B527-8C58-3991-62ED-0A6DBF8E8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935"/>
            <a:ext cx="10515600" cy="4979028"/>
          </a:xfrm>
        </p:spPr>
        <p:txBody>
          <a:bodyPr>
            <a:normAutofit lnSpcReduction="10000"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بەشێوەیەكی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گشتی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سێ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جۆر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هێما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(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ڕەمز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)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لەئارادا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هەیە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:       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ڕەمزی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وێنەیی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تێدا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لێكچوون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هەیە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لەنێوان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واتا،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دەست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بردن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دەم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گەیاندنی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برسییەتی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       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دەست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ڕاوەشاندن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گەیاندنی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هەڕەشە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Unikurd Jino" panose="020B0604030504040204" pitchFamily="34" charset="-78"/>
              </a:rPr>
              <a:t> .B</a:t>
            </a:r>
            <a:r>
              <a:rPr lang="ar-SA" b="1" dirty="0" err="1">
                <a:highlight>
                  <a:srgbClr val="FFFF00"/>
                </a:highlight>
                <a:latin typeface="Calibri" panose="020F0502020204030204" pitchFamily="34" charset="0"/>
                <a:cs typeface="Unikurd Jino" panose="020B0604030504040204" pitchFamily="34" charset="-78"/>
              </a:rPr>
              <a:t>ڕەمزی</a:t>
            </a:r>
            <a:r>
              <a:rPr lang="ar-SA" b="1" dirty="0">
                <a:highlight>
                  <a:srgbClr val="FFFF00"/>
                </a:highlight>
                <a:latin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highlight>
                  <a:srgbClr val="FFFF00"/>
                </a:highlight>
                <a:latin typeface="Calibri" panose="020F0502020204030204" pitchFamily="34" charset="0"/>
                <a:cs typeface="Unikurd Jino" panose="020B0604030504040204" pitchFamily="34" charset="-78"/>
              </a:rPr>
              <a:t>هۆیی</a:t>
            </a:r>
            <a:r>
              <a:rPr lang="ar-SA" b="1" dirty="0">
                <a:latin typeface="Calibri" panose="020F0502020204030204" pitchFamily="34" charset="0"/>
                <a:cs typeface="Unikurd Jino" panose="020B0604030504040204" pitchFamily="34" charset="-78"/>
              </a:rPr>
              <a:t>: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(</a:t>
            </a:r>
            <a:r>
              <a:rPr lang="ar-SA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زەرد</a:t>
            </a:r>
            <a:r>
              <a:rPr lang="ar-SA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هەڵگەڕان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نەخۆشی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ترس. (</a:t>
            </a:r>
            <a:r>
              <a:rPr lang="ar-SA" b="1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سووربوونەوە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تووڕەیی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شەرم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        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.C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ڕەمزی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لەخۆوە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تیایدا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هیچ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پەیوەندییەك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لەنێوان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دەنگ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واتادا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نییە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واتە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لەسەر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بنەمای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ڕێكەوتنی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كۆمەڵ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دیاریكراوە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: (</a:t>
            </a:r>
            <a:r>
              <a:rPr lang="ar-SA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خۆر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)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بەواتای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ئازادی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b="1" dirty="0" err="1">
                <a:solidFill>
                  <a:srgbClr val="FF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ڕووناكی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b="1" dirty="0" err="1">
                <a:solidFill>
                  <a:srgbClr val="FF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سەربەستی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وشەكانی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وەك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دار،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بەرد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ئەسپ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،...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هتد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66854-3D5A-11AB-29A3-9A011FC1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2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D17F8-12FE-4E00-B53F-7830FED6E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3758"/>
            <a:ext cx="10515600" cy="4993205"/>
          </a:xfrm>
        </p:spPr>
        <p:txBody>
          <a:bodyPr>
            <a:normAutofit fontScale="92500" lnSpcReduction="10000"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زمان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تایبەتە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lang="ar-SA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بەمرۆڤ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:              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  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لەكۆنەوە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باوەڕ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وابوو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</a:t>
            </a:r>
            <a:r>
              <a:rPr lang="fa-I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ـــــ</a:t>
            </a:r>
            <a:r>
              <a:rPr lang="ar-SA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هەموو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گی</a:t>
            </a:r>
            <a:r>
              <a:rPr lang="fa-I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ـــــــ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اندارەكانی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تر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جیادەكاتەوە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چونكە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تەنیا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مرۆڤ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بەهرەو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توانای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قسەكردنی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تێدایە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fa-IR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بیگومان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ئاژەڵ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گیاندارەكانی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تریش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جۆرە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پەیڕەویكیان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هەیە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لەیەكتر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گەیشتن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هەرچەندە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سادەش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بێت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،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بەڵام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پەیڕەوە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لەچاڵاكیدا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زۆر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لەزمان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كەمترە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ڕێگەی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گیانداران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نادات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ڕابردوو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دوارۆژیان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بكۆڵنەوە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درۆبكەن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و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یان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شت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زمانی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تر 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وەربگرن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 </a:t>
            </a:r>
            <a:endParaRPr lang="fa-IR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a-IR" dirty="0">
              <a:effectLst/>
              <a:latin typeface="Calibri" panose="020F0502020204030204" pitchFamily="34" charset="0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لەبەر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ئەم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هۆیانە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پێڕەوەكانیان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ناچێتە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S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ڕێزی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زمان</a:t>
            </a:r>
            <a:r>
              <a:rPr lang="fa-I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0EA8E4-9B63-A98A-13AE-AA63C96E5E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163" y="4345172"/>
            <a:ext cx="1616149" cy="183179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09298-F5C6-83D0-4219-9D0D8329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3092-B224-4E83-9DEA-A6CCCA0FAD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5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1776</Words>
  <Application>Microsoft Office PowerPoint</Application>
  <PresentationFormat>Widescreen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Unikurd Goran</vt:lpstr>
      <vt:lpstr>wk-rudawregular</vt:lpstr>
      <vt:lpstr>Office Theme</vt:lpstr>
      <vt:lpstr>KURDOLOGY کــوردۆلـۆجــى ساڵی خوێندن 2023-2024</vt:lpstr>
      <vt:lpstr>بـــەشــــــی تــــــایبـــەت بــە زمـــــــــــــان</vt:lpstr>
      <vt:lpstr>PowerPoint Presentation</vt:lpstr>
      <vt:lpstr>بەگشتی زمان چەند تایبەتییەكی هەیە، لەوانە: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پەیدابوون و دابەشبوونی زمان:</vt:lpstr>
      <vt:lpstr>1- گریمانەی دەنگە سروشتییەكان</vt:lpstr>
      <vt:lpstr>2- گریمانەی بانگ و قیژەی هەست دەربڕە  The Pooh-Pooh Theory</vt:lpstr>
      <vt:lpstr>3- گریمانەی بزاوتن               Gesture Theory  </vt:lpstr>
      <vt:lpstr>4- گریمانەی مۆسیقا                The Musical Theory</vt:lpstr>
      <vt:lpstr>5- گریمانەی پەیوەندی       The contact Theory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بـــەشــــــی تــــــایبـــەت بــە زمـــــــــــــان</dc:title>
  <dc:creator>Tech Line</dc:creator>
  <cp:lastModifiedBy>Tech Line</cp:lastModifiedBy>
  <cp:revision>30</cp:revision>
  <dcterms:created xsi:type="dcterms:W3CDTF">2023-11-28T23:33:59Z</dcterms:created>
  <dcterms:modified xsi:type="dcterms:W3CDTF">2024-05-31T05:30:57Z</dcterms:modified>
</cp:coreProperties>
</file>