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7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025C-E9F7-4E59-902A-D6EC2E60F36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7611-A9A7-4CC6-A6FB-C5E8D71D3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025C-E9F7-4E59-902A-D6EC2E60F36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7611-A9A7-4CC6-A6FB-C5E8D71D3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4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025C-E9F7-4E59-902A-D6EC2E60F36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7611-A9A7-4CC6-A6FB-C5E8D71D3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025C-E9F7-4E59-902A-D6EC2E60F36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7611-A9A7-4CC6-A6FB-C5E8D71D3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1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025C-E9F7-4E59-902A-D6EC2E60F36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7611-A9A7-4CC6-A6FB-C5E8D71D3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3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025C-E9F7-4E59-902A-D6EC2E60F36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7611-A9A7-4CC6-A6FB-C5E8D71D3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23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025C-E9F7-4E59-902A-D6EC2E60F36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7611-A9A7-4CC6-A6FB-C5E8D71D3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9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025C-E9F7-4E59-902A-D6EC2E60F36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7611-A9A7-4CC6-A6FB-C5E8D71D3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2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025C-E9F7-4E59-902A-D6EC2E60F36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7611-A9A7-4CC6-A6FB-C5E8D71D3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025C-E9F7-4E59-902A-D6EC2E60F36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7611-A9A7-4CC6-A6FB-C5E8D71D3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48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025C-E9F7-4E59-902A-D6EC2E60F36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7611-A9A7-4CC6-A6FB-C5E8D71D3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0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6025C-E9F7-4E59-902A-D6EC2E60F369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7611-A9A7-4CC6-A6FB-C5E8D71D3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1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145274-05C8-D701-D851-0EEEC563F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u="sng" dirty="0" err="1">
                <a:solidFill>
                  <a:srgbClr val="C00000"/>
                </a:solidFill>
              </a:rPr>
              <a:t>جينۆسایدی</a:t>
            </a:r>
            <a:r>
              <a:rPr lang="ar-SA" sz="2700" u="sng" kern="1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b="1" u="sng" dirty="0" err="1">
                <a:solidFill>
                  <a:srgbClr val="C00000"/>
                </a:solidFill>
              </a:rPr>
              <a:t>مودێرن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417B90-402F-7CFF-2FA5-8467761AE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سەرەتا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پێویسته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بزانین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مەبەست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چييه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له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زاراوەکه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-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مەبەست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ئەوەیه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که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تاوانی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جینوساید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لەگەڵ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ئەوەشدا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که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b="1" kern="1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دادگای</a:t>
            </a:r>
            <a:r>
              <a:rPr lang="ar-SA" sz="2700" b="1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b="1" kern="1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نێودەوڵەتی</a:t>
            </a:r>
            <a:r>
              <a:rPr lang="ar-SA" sz="2700" b="1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بریاری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قەدەغه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کردن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و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دادگایی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کردنی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بکەرەکەیان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داوه،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بەڵام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جينۆسايد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هەر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بەردەوامه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بەڵام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له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بەرگێکی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نوێدا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خۆى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دەردەخات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؛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که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لەگەڵ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زەمانى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تەكنەلۆجيا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وعەولەمه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دا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گونجاو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7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بێت</a:t>
            </a:r>
            <a:r>
              <a:rPr lang="ar-SA" sz="27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7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01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ar-IQ" sz="4000" b="1" dirty="0">
                <a:solidFill>
                  <a:srgbClr val="C00000"/>
                </a:solidFill>
              </a:rPr>
              <a:t>٧</a:t>
            </a:r>
            <a:r>
              <a:rPr lang="ar-SA" sz="4000" b="1" dirty="0">
                <a:solidFill>
                  <a:srgbClr val="C00000"/>
                </a:solidFill>
              </a:rPr>
              <a:t>. پیسکردنی ژینگه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SA" dirty="0"/>
              <a:t>به پاساوی جیا جیا شەڕ له نیوان گرووپی جیاوازی سەر به ئایینێک یان مەزهەبێکی جیاواز، یان بیروبوچوونی سیاسی جیادا هەڵئەگرسێت ، بێ گومان له و شەڕانه دا چەندین چەکی جۆراوجۆر به كار ئەهێنرێت دووكەله­ رەشەکانیشیان هەمووی تیکەڵ بەو هەوايه ئەبێت که بؤ هەناسەدان به کار ئەهێنرێت</a:t>
            </a:r>
            <a:r>
              <a:rPr lang="ar-IQ" dirty="0"/>
              <a:t>.</a:t>
            </a:r>
          </a:p>
          <a:p>
            <a:pPr marL="0" indent="0" algn="just" rtl="1">
              <a:buNone/>
            </a:pPr>
            <a:r>
              <a:rPr lang="ar-SA" dirty="0"/>
              <a:t>نرخی شته </a:t>
            </a:r>
            <a:r>
              <a:rPr lang="ar-SA" b="1" dirty="0">
                <a:solidFill>
                  <a:srgbClr val="C00000"/>
                </a:solidFill>
              </a:rPr>
              <a:t>باشەکان</a:t>
            </a:r>
            <a:r>
              <a:rPr lang="ar-SA" dirty="0"/>
              <a:t> و خواردن هەموو له ناو قوربانیەکاندا زۆر </a:t>
            </a:r>
            <a:r>
              <a:rPr lang="ar-SA" b="1" dirty="0">
                <a:solidFill>
                  <a:srgbClr val="008000"/>
                </a:solidFill>
              </a:rPr>
              <a:t>بەرز</a:t>
            </a:r>
            <a:r>
              <a:rPr lang="ar-SA" dirty="0"/>
              <a:t> ئەبێتەوه، بەرانبەریشی نرخی شته </a:t>
            </a:r>
            <a:r>
              <a:rPr lang="ar-SA" b="1" dirty="0">
                <a:solidFill>
                  <a:srgbClr val="C00000"/>
                </a:solidFill>
              </a:rPr>
              <a:t>خراپەکان</a:t>
            </a:r>
            <a:r>
              <a:rPr lang="ar-SA" dirty="0"/>
              <a:t> </a:t>
            </a:r>
            <a:r>
              <a:rPr lang="ar-SA" b="1" dirty="0">
                <a:solidFill>
                  <a:srgbClr val="008000"/>
                </a:solidFill>
              </a:rPr>
              <a:t>هەرزان</a:t>
            </a:r>
            <a:r>
              <a:rPr lang="ar-SA" dirty="0"/>
              <a:t> ئەكريت</a:t>
            </a:r>
            <a:r>
              <a:rPr lang="ar-IQ" dirty="0"/>
              <a:t>.</a:t>
            </a:r>
          </a:p>
          <a:p>
            <a:pPr marL="0" indent="0" algn="just" rtl="1">
              <a:buNone/>
            </a:pPr>
            <a:r>
              <a:rPr lang="ar-SA" b="1" dirty="0">
                <a:solidFill>
                  <a:srgbClr val="FF0000"/>
                </a:solidFill>
              </a:rPr>
              <a:t>جگەرە</a:t>
            </a:r>
            <a:r>
              <a:rPr lang="ar-IQ" b="1" dirty="0">
                <a:solidFill>
                  <a:srgbClr val="FF0000"/>
                </a:solidFill>
              </a:rPr>
              <a:t> و </a:t>
            </a:r>
            <a:r>
              <a:rPr lang="ar-SA" b="1" dirty="0">
                <a:solidFill>
                  <a:srgbClr val="FF0000"/>
                </a:solidFill>
              </a:rPr>
              <a:t>نێرگەل</a:t>
            </a:r>
            <a:r>
              <a:rPr lang="ar-IQ" b="1" dirty="0">
                <a:solidFill>
                  <a:srgbClr val="FF0000"/>
                </a:solidFill>
              </a:rPr>
              <a:t>ه</a:t>
            </a:r>
            <a:r>
              <a:rPr lang="ar-IQ" sz="100" b="1" dirty="0">
                <a:solidFill>
                  <a:srgbClr val="FF0000"/>
                </a:solidFill>
              </a:rPr>
              <a:t> </a:t>
            </a:r>
            <a:r>
              <a:rPr lang="ar-SA" b="1" dirty="0">
                <a:solidFill>
                  <a:srgbClr val="FF0000"/>
                </a:solidFill>
              </a:rPr>
              <a:t>ی </a:t>
            </a:r>
            <a:r>
              <a:rPr lang="ar-SA" dirty="0"/>
              <a:t>تام میوه</a:t>
            </a:r>
            <a:r>
              <a:rPr lang="ar-IQ" dirty="0"/>
              <a:t> </a:t>
            </a:r>
            <a:r>
              <a:rPr lang="ar-SA" dirty="0"/>
              <a:t>له خراپترین تووتن</a:t>
            </a:r>
            <a:endParaRPr lang="ar-IQ" dirty="0"/>
          </a:p>
          <a:p>
            <a:pPr marL="0" indent="0" algn="just" rtl="1">
              <a:buNone/>
            </a:pPr>
            <a:r>
              <a:rPr lang="ar-SA" dirty="0"/>
              <a:t>هەرزان کردنی </a:t>
            </a:r>
            <a:r>
              <a:rPr lang="ar-SA" b="1" dirty="0">
                <a:solidFill>
                  <a:srgbClr val="FF0000"/>
                </a:solidFill>
              </a:rPr>
              <a:t>ماتۆریش</a:t>
            </a:r>
            <a:r>
              <a:rPr lang="ar-SA" dirty="0"/>
              <a:t> دیاردەیەکی نوێیه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986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ar-IQ" sz="4000" b="1" dirty="0">
                <a:solidFill>
                  <a:srgbClr val="C00000"/>
                </a:solidFill>
              </a:rPr>
              <a:t>٨</a:t>
            </a:r>
            <a:r>
              <a:rPr lang="ar-SA" sz="4000" b="1" dirty="0">
                <a:solidFill>
                  <a:srgbClr val="C00000"/>
                </a:solidFill>
              </a:rPr>
              <a:t>. جینۆسایدی زمان و کولتوور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SA" dirty="0"/>
              <a:t>بريتييه لەوەى ولاتە کەڵەگان </a:t>
            </a:r>
            <a:r>
              <a:rPr lang="ar-SA" b="1" dirty="0">
                <a:solidFill>
                  <a:srgbClr val="008000"/>
                </a:solidFill>
              </a:rPr>
              <a:t>بيرۆكەيەك</a:t>
            </a:r>
            <a:r>
              <a:rPr lang="ar-SA" dirty="0"/>
              <a:t> بلاودەكەنەوه له ناوخەڵکدا که گوایێ دوارۆژی هەموو زمانەکان تاکەیەک زمانی جیهانییه که ئه</a:t>
            </a:r>
            <a:r>
              <a:rPr lang="ar-IQ" sz="1400" dirty="0"/>
              <a:t> </a:t>
            </a:r>
            <a:r>
              <a:rPr lang="ar-SA" dirty="0"/>
              <a:t>ویش زمانی </a:t>
            </a:r>
            <a:r>
              <a:rPr lang="ar-SA" b="1" dirty="0">
                <a:solidFill>
                  <a:srgbClr val="008000"/>
                </a:solidFill>
              </a:rPr>
              <a:t>ئینگلیزییه</a:t>
            </a:r>
            <a:r>
              <a:rPr lang="ar-IQ" dirty="0"/>
              <a:t>.</a:t>
            </a:r>
          </a:p>
          <a:p>
            <a:pPr marL="0" indent="0" algn="just" rtl="1">
              <a:buNone/>
            </a:pPr>
            <a:r>
              <a:rPr lang="ar-SA" dirty="0"/>
              <a:t>له لوبنان هەر کەس به قسه كردنەکانیا وشەی ئینگلیزی و فەرانسی به کار نەهێنرێت به خوێندەوار و رۆشنبيردانانرێت</a:t>
            </a:r>
            <a:r>
              <a:rPr lang="ar-IQ" dirty="0"/>
              <a:t>.</a:t>
            </a:r>
          </a:p>
          <a:p>
            <a:pPr marL="0" indent="0" algn="just" rtl="1">
              <a:buNone/>
            </a:pPr>
            <a:r>
              <a:rPr lang="ar-SA" dirty="0"/>
              <a:t>کاتی رووخانی سەدام هیزەکانی ئامریکا هەرچی شتی بەنرخی ناو مۆزه خانەکان بوو، دزی و له جێگه یان شتی دیکەی دانا ، واته مێژوو کلتووری عێراقی بۆ هەتاهەتایه فەوتان ، لەم دواييەشدا ئەمریکا له ڕێگەی داعشەوه هەرچی </a:t>
            </a:r>
            <a:r>
              <a:rPr lang="ar-SA" b="1" dirty="0">
                <a:solidFill>
                  <a:srgbClr val="FF0000"/>
                </a:solidFill>
              </a:rPr>
              <a:t>مزگەوت</a:t>
            </a:r>
            <a:r>
              <a:rPr lang="ar-SA" dirty="0"/>
              <a:t> و </a:t>
            </a:r>
            <a:r>
              <a:rPr lang="ar-SA" b="1" dirty="0">
                <a:solidFill>
                  <a:srgbClr val="FF0000"/>
                </a:solidFill>
              </a:rPr>
              <a:t>تیمسالی</a:t>
            </a:r>
            <a:r>
              <a:rPr lang="ar-SA" dirty="0"/>
              <a:t> کۆنی ئیزەدییەكان هەبوو له هێرشەكانیدا ، ڕووخاندی و مێژووی کۆن و کلتووری له ناوچەکه دا فەوتاند</a:t>
            </a:r>
            <a:r>
              <a:rPr lang="ar-IQ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48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F43D5-C717-91A2-8FFA-E2B8B5C99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1252"/>
            <a:ext cx="7886700" cy="4048721"/>
          </a:xfrm>
        </p:spPr>
        <p:txBody>
          <a:bodyPr/>
          <a:lstStyle/>
          <a:p>
            <a:pPr marL="0" indent="0" algn="just" rt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جينۆسايدى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مۆديرن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ئەگەرچی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زاراوەکه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واتای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پلانی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نوێ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ئەگەینێت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بەڵام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له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زۆر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kern="1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كۆنەوه</a:t>
            </a:r>
            <a:r>
              <a:rPr lang="ar-SA" sz="2400" b="1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kern="1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کاری</a:t>
            </a:r>
            <a:r>
              <a:rPr lang="ar-SA" sz="2400" b="1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kern="1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بۆکراوه</a:t>
            </a:r>
            <a:r>
              <a:rPr lang="ar-SA" sz="2400" b="1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به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پاساوی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جياواز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له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جينۆسایدی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کوۆمەڵکوژی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a-IR" sz="2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 rt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 rt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ئەگەر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پاساوی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كۆمەڵکوژی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پێشتر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ئاماژەی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بۆ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کرا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پاکتاوکردن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رەگەز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ئايين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يان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رەنگ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بووبێت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ئەوه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پاساوی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جۆری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دووەم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له </a:t>
            </a:r>
            <a:r>
              <a:rPr lang="ar-SA" sz="2400" b="1" kern="1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کوۆمەڵکوژی</a:t>
            </a:r>
            <a:r>
              <a:rPr lang="ar-SA" sz="2400" b="1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kern="1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زۆر</a:t>
            </a:r>
            <a:r>
              <a:rPr lang="ar-SA" sz="2400" b="1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kern="1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بوونی</a:t>
            </a:r>
            <a:r>
              <a:rPr lang="ar-SA" sz="2400" b="1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kern="1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بێ</a:t>
            </a:r>
            <a:r>
              <a:rPr lang="ar-SA" sz="2400" b="1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kern="1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ئەندازەی</a:t>
            </a:r>
            <a:r>
              <a:rPr lang="ar-SA" sz="2400" b="1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kern="1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ژمارەی</a:t>
            </a:r>
            <a:r>
              <a:rPr lang="ar-SA" sz="2400" b="1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kern="1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مرۆڤه</a:t>
            </a:r>
            <a:r>
              <a:rPr lang="ar-SA" sz="2400" b="1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له </a:t>
            </a:r>
            <a:r>
              <a:rPr lang="ar-SA" sz="2400" b="1" kern="1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سەر</a:t>
            </a:r>
            <a:r>
              <a:rPr lang="ar-SA" sz="2400" b="1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kern="1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زەوی</a:t>
            </a:r>
            <a:r>
              <a:rPr lang="ar-SA" sz="2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07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87D52-640F-F5E7-BBCA-D04A8DE2D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b="1" u="sng" dirty="0" err="1">
                <a:solidFill>
                  <a:srgbClr val="C00000"/>
                </a:solidFill>
              </a:rPr>
              <a:t>جۆرەکانی</a:t>
            </a:r>
            <a:r>
              <a:rPr lang="ar-SA" sz="2400" b="1" u="sng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b="1" u="sng" dirty="0" err="1">
                <a:solidFill>
                  <a:srgbClr val="C00000"/>
                </a:solidFill>
              </a:rPr>
              <a:t>جینۆسایدى</a:t>
            </a:r>
            <a:r>
              <a:rPr lang="ar-SA" sz="2400" b="1" u="sng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b="1" u="sng" dirty="0" err="1">
                <a:solidFill>
                  <a:srgbClr val="C00000"/>
                </a:solidFill>
              </a:rPr>
              <a:t>مودێرن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C1F22-F073-C3F0-255B-CD32903AB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0" indent="-257175" algn="r" rtl="1">
              <a:buAutoNum type="arabicPeriod"/>
            </a:pPr>
            <a:r>
              <a:rPr lang="ar-SA" sz="2400" b="1" kern="100" dirty="0" err="1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بلاوکردنەوەی</a:t>
            </a:r>
            <a:r>
              <a:rPr lang="ar-SA" sz="2400" b="1" kern="1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kern="100" dirty="0" err="1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نەخویندەواری</a:t>
            </a:r>
            <a:r>
              <a:rPr lang="ar-SA" sz="2400" b="1" kern="1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endParaRPr lang="fa-IR" sz="2400" b="1" kern="100" dirty="0">
              <a:ln w="9525" cap="rnd" cmpd="sng" algn="ctr">
                <a:solidFill>
                  <a:srgbClr val="0070C0"/>
                </a:solidFill>
                <a:prstDash val="solid"/>
                <a:bevel/>
              </a:ln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indent="-257175" algn="r" rtl="1">
              <a:buNone/>
            </a:pPr>
            <a:r>
              <a:rPr lang="fa-IR" sz="2400" b="1" kern="1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ه</a:t>
            </a:r>
            <a:r>
              <a:rPr lang="ar-SA" sz="2400" b="1" kern="100" dirty="0" err="1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ەژاری</a:t>
            </a:r>
            <a:r>
              <a:rPr lang="ar-SA" sz="2400" b="1" kern="1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indent="-257175" algn="r" rtl="1">
              <a:buNone/>
            </a:pPr>
            <a:r>
              <a:rPr lang="en-US" sz="2400" b="1" kern="1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.3</a:t>
            </a:r>
            <a:r>
              <a:rPr lang="ar-SA" sz="2400" b="1" kern="1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kern="100" dirty="0" err="1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لێدانى</a:t>
            </a:r>
            <a:r>
              <a:rPr lang="ar-SA" sz="2400" b="1" kern="1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kern="100" dirty="0" err="1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سايكۆلۆجي</a:t>
            </a:r>
            <a:r>
              <a:rPr lang="ar-SA" sz="2400" b="1" kern="1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indent="-257175" algn="r" rtl="1">
              <a:buNone/>
            </a:pPr>
            <a:r>
              <a:rPr lang="ar-SA" sz="2400" b="1" kern="1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ar-SA" sz="2400" b="1" kern="100" dirty="0" err="1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بلاوکردنه­وه­ی</a:t>
            </a:r>
            <a:r>
              <a:rPr lang="ar-SA" sz="2400" b="1" kern="1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kern="100" dirty="0" err="1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نەخۆشی</a:t>
            </a:r>
            <a:r>
              <a:rPr lang="ar-SA" sz="2400" b="1" kern="1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indent="-257175" algn="r" rtl="1">
              <a:buNone/>
            </a:pPr>
            <a:r>
              <a:rPr lang="ar-SA" sz="2400" b="1" kern="1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ar-SA" sz="2400" b="1" kern="100" dirty="0" err="1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پاشاگەردانی</a:t>
            </a:r>
            <a:r>
              <a:rPr lang="ar-SA" sz="2400" b="1" kern="1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indent="-257175" algn="r" rtl="1">
              <a:buNone/>
            </a:pPr>
            <a:r>
              <a:rPr lang="ar-SA" sz="2400" b="1" kern="1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ar-SA" sz="2400" b="1" kern="100" dirty="0" err="1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تەكنۆلۆجيا</a:t>
            </a:r>
            <a:r>
              <a:rPr lang="ar-SA" sz="2400" b="1" kern="1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به </a:t>
            </a:r>
            <a:r>
              <a:rPr lang="ar-SA" sz="2400" b="1" kern="100" dirty="0" err="1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دەستی</a:t>
            </a:r>
            <a:r>
              <a:rPr lang="ar-SA" sz="2400" b="1" kern="1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kern="100" dirty="0" err="1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نەزانەوه</a:t>
            </a:r>
            <a:r>
              <a:rPr lang="ar-SA" sz="2400" b="1" kern="1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indent="-257175" algn="r" rtl="1">
              <a:buNone/>
            </a:pPr>
            <a:r>
              <a:rPr lang="ar-SA" sz="2400" b="1" kern="1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</a:t>
            </a:r>
            <a:r>
              <a:rPr lang="ar-SA" sz="2400" b="1" kern="100" dirty="0" err="1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پیسکردنی</a:t>
            </a:r>
            <a:r>
              <a:rPr lang="ar-SA" sz="2400" b="1" kern="1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400" b="1" kern="100" dirty="0" err="1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ژینگه</a:t>
            </a:r>
            <a:r>
              <a:rPr lang="ar-SA" sz="2400" b="1" kern="1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indent="-257175" algn="r" rtl="1">
              <a:buNone/>
            </a:pPr>
            <a:r>
              <a:rPr lang="ar-SA" sz="2400" b="1" kern="1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8 . </a:t>
            </a:r>
            <a:r>
              <a:rPr lang="ar-SA" sz="2400" b="1" kern="100" dirty="0" err="1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جینۆسایدی</a:t>
            </a:r>
            <a:r>
              <a:rPr lang="ar-SA" sz="2400" b="1" kern="1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زمان و </a:t>
            </a:r>
            <a:r>
              <a:rPr lang="ar-SA" sz="2400" b="1" kern="100" dirty="0" err="1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کولتوور</a:t>
            </a:r>
            <a:r>
              <a:rPr lang="ar-SA" sz="2400" b="1" kern="100" dirty="0">
                <a:ln w="9525" cap="rnd" cmpd="sng" algn="ctr">
                  <a:solidFill>
                    <a:srgbClr val="0070C0"/>
                  </a:solidFill>
                  <a:prstDash val="solid"/>
                  <a:bevel/>
                </a:ln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fa-IR" sz="135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43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>
                <a:solidFill>
                  <a:srgbClr val="C00000"/>
                </a:solidFill>
              </a:rPr>
              <a:t>١</a:t>
            </a:r>
            <a:r>
              <a:rPr lang="ar-SA" b="1" dirty="0">
                <a:solidFill>
                  <a:srgbClr val="C00000"/>
                </a:solidFill>
              </a:rPr>
              <a:t>. بلاوکردنەوەی نەخویندەواری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2400" b="1" dirty="0">
                <a:solidFill>
                  <a:srgbClr val="C00000"/>
                </a:solidFill>
              </a:rPr>
              <a:t>چەمکی کۆنی </a:t>
            </a:r>
            <a:r>
              <a:rPr lang="ar-SA" sz="2400" dirty="0"/>
              <a:t>نەخوێندەواری، ئەوه بوو که مرۆڤێک </a:t>
            </a:r>
            <a:r>
              <a:rPr lang="ar-SA" sz="2400" b="1" dirty="0">
                <a:solidFill>
                  <a:srgbClr val="008000"/>
                </a:solidFill>
              </a:rPr>
              <a:t>نەیەزانی</a:t>
            </a:r>
            <a:r>
              <a:rPr lang="ar-SA" sz="2400" dirty="0"/>
              <a:t> </a:t>
            </a:r>
            <a:r>
              <a:rPr lang="ar-SA" sz="2400" b="1" dirty="0">
                <a:solidFill>
                  <a:srgbClr val="008000"/>
                </a:solidFill>
              </a:rPr>
              <a:t>بنووسێت</a:t>
            </a:r>
            <a:r>
              <a:rPr lang="ar-SA" sz="2400" dirty="0"/>
              <a:t> و </a:t>
            </a:r>
            <a:r>
              <a:rPr lang="ar-SA" sz="2400" b="1" dirty="0">
                <a:solidFill>
                  <a:srgbClr val="008000"/>
                </a:solidFill>
              </a:rPr>
              <a:t>بخوێنێتەوه</a:t>
            </a:r>
            <a:r>
              <a:rPr lang="ar-SA" sz="2400" dirty="0"/>
              <a:t> ، بەڵام </a:t>
            </a:r>
            <a:r>
              <a:rPr lang="ar-SA" sz="2400" b="1" dirty="0">
                <a:solidFill>
                  <a:srgbClr val="C00000"/>
                </a:solidFill>
              </a:rPr>
              <a:t>چەمکی نوێ</a:t>
            </a:r>
            <a:r>
              <a:rPr lang="ar-SA" sz="2400" dirty="0"/>
              <a:t>، ئامادەکردنی مرۆڤێک که </a:t>
            </a:r>
            <a:r>
              <a:rPr lang="ar-SA" sz="2400" b="1" dirty="0">
                <a:solidFill>
                  <a:srgbClr val="0070C0"/>
                </a:solidFill>
              </a:rPr>
              <a:t>ئەزانێت</a:t>
            </a:r>
            <a:r>
              <a:rPr lang="ar-SA" sz="2400" dirty="0"/>
              <a:t> </a:t>
            </a:r>
            <a:r>
              <a:rPr lang="ar-SA" sz="2400" b="1" dirty="0">
                <a:solidFill>
                  <a:srgbClr val="0070C0"/>
                </a:solidFill>
              </a:rPr>
              <a:t>بنووسێت</a:t>
            </a:r>
            <a:r>
              <a:rPr lang="ar-SA" sz="2400" dirty="0"/>
              <a:t> و </a:t>
            </a:r>
            <a:r>
              <a:rPr lang="ar-SA" sz="2400" b="1" dirty="0">
                <a:solidFill>
                  <a:srgbClr val="0070C0"/>
                </a:solidFill>
              </a:rPr>
              <a:t>بخوێنێت</a:t>
            </a:r>
            <a:r>
              <a:rPr lang="ar-SA" sz="2400" dirty="0"/>
              <a:t> بو ئەوەی ببێت به خوێندەوار، واته </a:t>
            </a:r>
            <a:r>
              <a:rPr lang="ar-SA" sz="2400" b="1" u="sng" dirty="0">
                <a:solidFill>
                  <a:srgbClr val="CC6600"/>
                </a:solidFill>
              </a:rPr>
              <a:t>ئاگای له ڕووداوەکانی دەورووبەری نییه ، ئەگەر ئاگاشی لێبێت ، لێی تێ ناگات </a:t>
            </a:r>
            <a:r>
              <a:rPr lang="ar-SA" sz="2400" dirty="0"/>
              <a:t>.</a:t>
            </a:r>
            <a:endParaRPr lang="ar-IQ" sz="2400" dirty="0"/>
          </a:p>
          <a:p>
            <a:pPr marL="0" indent="0" algn="just" rtl="1">
              <a:buNone/>
            </a:pPr>
            <a:endParaRPr lang="en-US" sz="1200" dirty="0"/>
          </a:p>
          <a:p>
            <a:pPr marL="0" indent="0" algn="just" rtl="1">
              <a:buNone/>
            </a:pPr>
            <a:r>
              <a:rPr lang="ar-SA" sz="2400" dirty="0"/>
              <a:t>ئەمرۆ ژمارەیەکی کەم نەخوێندەوارهەیه به چەمکی کۆنی نەخوێندەواری، بەڵام ژمارەیەکی زۆر هەیه به چەمکی نوێ.</a:t>
            </a:r>
            <a:endParaRPr lang="ar-IQ" sz="2400" dirty="0"/>
          </a:p>
          <a:p>
            <a:pPr marL="0" indent="0" algn="just" rtl="1">
              <a:buNone/>
            </a:pPr>
            <a:endParaRPr lang="ar-IQ" sz="2000" dirty="0"/>
          </a:p>
          <a:p>
            <a:pPr marL="0" indent="0" algn="just" rtl="1">
              <a:buNone/>
            </a:pPr>
            <a:r>
              <a:rPr lang="ar-SA" sz="2400" dirty="0"/>
              <a:t>بڵاوبوونەوەى ئەمجوره نەخوێندەوارییه، به دوو لايەن جێبەجێ كراوه ، </a:t>
            </a:r>
            <a:r>
              <a:rPr lang="ar-SA" sz="2400" b="1" dirty="0">
                <a:solidFill>
                  <a:srgbClr val="C00000"/>
                </a:solidFill>
              </a:rPr>
              <a:t>يەكێكيان</a:t>
            </a:r>
            <a:r>
              <a:rPr lang="ar-SA" sz="2400" dirty="0"/>
              <a:t> وڵاته زلهێزەکان که ناوچەیەک دیاری دەکەن و پلانی بۆ دادەڕێژن و سەرەتا بناغەى بۆ دا ئەنن ، دواتر </a:t>
            </a:r>
            <a:r>
              <a:rPr lang="ar-SA" sz="2400" b="1" dirty="0">
                <a:solidFill>
                  <a:srgbClr val="C00000"/>
                </a:solidFill>
              </a:rPr>
              <a:t>لایەنی دووەم</a:t>
            </a:r>
            <a:r>
              <a:rPr lang="ar-SA" sz="2400" dirty="0"/>
              <a:t> قوربانییەکانن، خۆیان تەواوی ئەکەن جا </a:t>
            </a:r>
            <a:r>
              <a:rPr lang="ar-SA" sz="2400" b="1" u="sng" dirty="0">
                <a:solidFill>
                  <a:srgbClr val="CC6600"/>
                </a:solidFill>
              </a:rPr>
              <a:t>به ئاگاوه بێت یان بێ ئاگا</a:t>
            </a:r>
            <a:r>
              <a:rPr lang="en-US" sz="2400" dirty="0"/>
              <a:t>.</a:t>
            </a:r>
          </a:p>
          <a:p>
            <a:pPr marL="0" indent="0" algn="just" rtl="1">
              <a:buNone/>
            </a:pPr>
            <a:endParaRPr lang="en-US" sz="2400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339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>
                <a:solidFill>
                  <a:srgbClr val="C00000"/>
                </a:solidFill>
              </a:rPr>
              <a:t>٢</a:t>
            </a:r>
            <a:r>
              <a:rPr lang="ar-SA" b="1" dirty="0">
                <a:solidFill>
                  <a:srgbClr val="C00000"/>
                </a:solidFill>
              </a:rPr>
              <a:t>. هەژاری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2400" dirty="0"/>
              <a:t>نەخوێندەواری و هەژاری یەک له یەک خرابترن ، ئەمەكارەسات ئەخاتەوه. بلاوکردنەوەی هەژاری پلانه، ئەگینا ئەبێ پرسیار له خۆمان بکەین، چون وڵاتێکی پر له سامانی سرووشتی ئەبێ هەژار بێت؟</a:t>
            </a:r>
            <a:endParaRPr lang="ar-IQ" sz="2400" dirty="0"/>
          </a:p>
          <a:p>
            <a:pPr marL="0" indent="0" algn="just" rtl="1">
              <a:buNone/>
            </a:pPr>
            <a:endParaRPr lang="en-US" sz="2400" dirty="0"/>
          </a:p>
          <a:p>
            <a:pPr marL="0" indent="0" algn="just" rtl="1">
              <a:buNone/>
            </a:pPr>
            <a:r>
              <a:rPr lang="ar-SA" sz="2400" dirty="0"/>
              <a:t>ئاشکرایه روژهەڵاتی ناوەراست پړه له سامانی سرووشتی، هەر نەوتی سعودییه و وڵاتانی کەنداو، ئەتوانێ هەموو جیهان به ريوەبەرێ. به هەرزان کردنی نرخی نەوت هەژاری بلاو دەبێتەوه</a:t>
            </a:r>
            <a:r>
              <a:rPr lang="ar-IQ" sz="2400" dirty="0"/>
              <a:t>.</a:t>
            </a:r>
          </a:p>
          <a:p>
            <a:pPr marL="0" indent="0" algn="just" rtl="1">
              <a:buNone/>
            </a:pPr>
            <a:endParaRPr lang="ar-IQ" sz="1600" dirty="0"/>
          </a:p>
          <a:p>
            <a:pPr marL="0" indent="0" algn="just" rtl="1">
              <a:buNone/>
            </a:pPr>
            <a:r>
              <a:rPr lang="ar-SA" sz="2400" dirty="0"/>
              <a:t>وڵاته زلهێزەکان هەرجارێ هێزێکی چەکدار درووست دەکەن هەرجارێ له ژێر ناويكدا ( وەک: </a:t>
            </a:r>
            <a:r>
              <a:rPr lang="ar-SA" sz="2400" b="1" dirty="0">
                <a:solidFill>
                  <a:srgbClr val="C00000"/>
                </a:solidFill>
              </a:rPr>
              <a:t>قاعیده</a:t>
            </a:r>
            <a:r>
              <a:rPr lang="ar-SA" sz="2400" dirty="0"/>
              <a:t> ، </a:t>
            </a:r>
            <a:r>
              <a:rPr lang="ar-SA" sz="2400" b="1" dirty="0">
                <a:solidFill>
                  <a:srgbClr val="C00000"/>
                </a:solidFill>
              </a:rPr>
              <a:t>داعش</a:t>
            </a:r>
            <a:r>
              <a:rPr lang="ar-SA" sz="2400" dirty="0"/>
              <a:t> ) که هيرش ئەکەنه سەر بيره نەوتەكانى هەندێ وڵاتی لاوازی رۆژهەڵاتی ناوەراست به پلانێکی ژێربه ژێر بەڕێکەوتنی لەگەڵ سەرۆكى ئەو وڵاته لاوازانه</a:t>
            </a:r>
            <a:r>
              <a:rPr lang="ar-IQ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4712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>
                <a:solidFill>
                  <a:srgbClr val="C00000"/>
                </a:solidFill>
              </a:rPr>
              <a:t>٣. لێدانى سايكۆلۆج</a:t>
            </a:r>
            <a:r>
              <a:rPr lang="ar-IQ" b="1" dirty="0">
                <a:solidFill>
                  <a:srgbClr val="C00000"/>
                </a:solidFill>
              </a:rPr>
              <a:t>ى</a:t>
            </a:r>
            <a:r>
              <a:rPr lang="ar-SA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endParaRPr lang="ar-IQ" sz="300" b="1" u="sng" dirty="0">
              <a:solidFill>
                <a:srgbClr val="CC6600"/>
              </a:solidFill>
            </a:endParaRPr>
          </a:p>
          <a:p>
            <a:pPr marL="0" indent="0" algn="just" rtl="1">
              <a:buNone/>
            </a:pPr>
            <a:r>
              <a:rPr lang="ar-SA" sz="2600" b="1" u="sng" dirty="0">
                <a:solidFill>
                  <a:srgbClr val="CC6600"/>
                </a:solidFill>
              </a:rPr>
              <a:t>پلەی ستەيشن</a:t>
            </a:r>
            <a:r>
              <a:rPr lang="ar-SA" sz="2600" u="sng" dirty="0"/>
              <a:t> ، </a:t>
            </a:r>
            <a:r>
              <a:rPr lang="ar-SA" sz="2600" b="1" u="sng" dirty="0">
                <a:solidFill>
                  <a:srgbClr val="CC6600"/>
                </a:solidFill>
              </a:rPr>
              <a:t>ئیكس</a:t>
            </a:r>
            <a:r>
              <a:rPr lang="ar-SA" sz="2600" u="sng" dirty="0"/>
              <a:t> </a:t>
            </a:r>
            <a:r>
              <a:rPr lang="ar-SA" sz="2600" b="1" u="sng" dirty="0">
                <a:solidFill>
                  <a:srgbClr val="CC6600"/>
                </a:solidFill>
              </a:rPr>
              <a:t>بوكس</a:t>
            </a:r>
            <a:r>
              <a:rPr lang="ar-SA" sz="2600" u="sng" dirty="0"/>
              <a:t> ، </a:t>
            </a:r>
            <a:r>
              <a:rPr lang="ar-SA" sz="2600" b="1" u="sng" dirty="0">
                <a:solidFill>
                  <a:srgbClr val="CC6600"/>
                </a:solidFill>
              </a:rPr>
              <a:t>گەيمەکانی</a:t>
            </a:r>
            <a:r>
              <a:rPr lang="ar-SA" sz="2600" u="sng" dirty="0"/>
              <a:t> </a:t>
            </a:r>
            <a:r>
              <a:rPr lang="ar-SA" sz="2600" b="1" u="sng" dirty="0">
                <a:solidFill>
                  <a:srgbClr val="CC6600"/>
                </a:solidFill>
              </a:rPr>
              <a:t>ناو</a:t>
            </a:r>
            <a:r>
              <a:rPr lang="ar-SA" sz="2600" u="sng" dirty="0"/>
              <a:t> </a:t>
            </a:r>
            <a:r>
              <a:rPr lang="ar-SA" sz="2600" b="1" u="sng" dirty="0">
                <a:solidFill>
                  <a:srgbClr val="CC6600"/>
                </a:solidFill>
              </a:rPr>
              <a:t>موبایل</a:t>
            </a:r>
            <a:r>
              <a:rPr lang="ar-SA" sz="2600" u="sng" dirty="0"/>
              <a:t> </a:t>
            </a:r>
            <a:r>
              <a:rPr lang="ar-SA" sz="2600" dirty="0"/>
              <a:t>، </a:t>
            </a:r>
            <a:r>
              <a:rPr lang="ar-SA" sz="2600" b="1" u="sng" dirty="0">
                <a:solidFill>
                  <a:srgbClr val="CC6600"/>
                </a:solidFill>
              </a:rPr>
              <a:t>فیلمەکانی</a:t>
            </a:r>
            <a:r>
              <a:rPr lang="ar-SA" sz="2600" u="sng" dirty="0"/>
              <a:t> </a:t>
            </a:r>
            <a:r>
              <a:rPr lang="ar-SA" sz="2600" b="1" u="sng" dirty="0">
                <a:solidFill>
                  <a:srgbClr val="CC6600"/>
                </a:solidFill>
              </a:rPr>
              <a:t>ڕاهێنانی</a:t>
            </a:r>
            <a:r>
              <a:rPr lang="ar-SA" sz="2600" u="sng" dirty="0"/>
              <a:t> </a:t>
            </a:r>
            <a:r>
              <a:rPr lang="ar-SA" sz="2600" b="1" u="sng" dirty="0">
                <a:solidFill>
                  <a:srgbClr val="CC6600"/>
                </a:solidFill>
              </a:rPr>
              <a:t>مناڵەکانی</a:t>
            </a:r>
            <a:r>
              <a:rPr lang="ar-SA" sz="2600" u="sng" dirty="0"/>
              <a:t> </a:t>
            </a:r>
            <a:r>
              <a:rPr lang="ar-SA" sz="2600" b="1" u="sng" dirty="0">
                <a:solidFill>
                  <a:srgbClr val="CC6600"/>
                </a:solidFill>
              </a:rPr>
              <a:t>ناو</a:t>
            </a:r>
            <a:r>
              <a:rPr lang="ar-SA" sz="2600" u="sng" dirty="0"/>
              <a:t> </a:t>
            </a:r>
            <a:r>
              <a:rPr lang="ar-SA" sz="2600" b="1" u="sng" dirty="0">
                <a:solidFill>
                  <a:srgbClr val="CC6600"/>
                </a:solidFill>
              </a:rPr>
              <a:t>داعش</a:t>
            </a:r>
            <a:r>
              <a:rPr lang="ar-SA" sz="2600" u="sng" dirty="0"/>
              <a:t> </a:t>
            </a:r>
            <a:r>
              <a:rPr lang="ar-SA" sz="2600" dirty="0"/>
              <a:t>و چەندین شتى ترى لەم باباته به بێ </a:t>
            </a:r>
            <a:r>
              <a:rPr lang="ar-SA" sz="2600" b="1" dirty="0">
                <a:solidFill>
                  <a:srgbClr val="008000"/>
                </a:solidFill>
              </a:rPr>
              <a:t>كونترۆڵ</a:t>
            </a:r>
            <a:r>
              <a:rPr lang="ar-SA" sz="2600" dirty="0"/>
              <a:t> </a:t>
            </a:r>
            <a:r>
              <a:rPr lang="ar-SA" sz="2600" b="1" dirty="0"/>
              <a:t>و</a:t>
            </a:r>
            <a:r>
              <a:rPr lang="ar-SA" sz="2600" b="1" dirty="0">
                <a:solidFill>
                  <a:srgbClr val="008000"/>
                </a:solidFill>
              </a:rPr>
              <a:t>لێپرسینەوه</a:t>
            </a:r>
            <a:r>
              <a:rPr lang="ar-SA" sz="2600" dirty="0"/>
              <a:t> ئەچێته هەموو مالێک، له ئەنجامدا مناڵ له تەمەنێکی زووەوه ڕايەت لەسەر </a:t>
            </a:r>
            <a:r>
              <a:rPr lang="ar-SA" sz="2600" b="1" dirty="0">
                <a:solidFill>
                  <a:srgbClr val="C00000"/>
                </a:solidFill>
              </a:rPr>
              <a:t>توند و تیژی و بینینی خوێن</a:t>
            </a:r>
            <a:r>
              <a:rPr lang="ar-SA" sz="2600" dirty="0"/>
              <a:t>، ئەمەش کاریگەرى سايكۆلۆجى هەيه و له ئەنجامدا مناڵ هەمیشە تووڕەیه ئامادەیی تێدایه بۆ خوێنرشتن، به توڕەبوونێکی ئاسایی، </a:t>
            </a:r>
            <a:r>
              <a:rPr lang="ar-SA" sz="2600" b="1" dirty="0">
                <a:solidFill>
                  <a:srgbClr val="C00000"/>
                </a:solidFill>
              </a:rPr>
              <a:t>چەک</a:t>
            </a:r>
            <a:r>
              <a:rPr lang="ar-SA" sz="2600" dirty="0"/>
              <a:t> له بازارەکان وەک تەماته ئەفرۆشرێت و لێپرسینەوه ولێپێچينەوه نييه ، ئەمەش هۆیەکی تره بۆ </a:t>
            </a:r>
            <a:r>
              <a:rPr lang="ar-SA" sz="2600" b="1" dirty="0">
                <a:solidFill>
                  <a:srgbClr val="008000"/>
                </a:solidFill>
              </a:rPr>
              <a:t>کەمکردنەوەی ژمارەی دانیشتوان</a:t>
            </a:r>
            <a:r>
              <a:rPr lang="ar-SA" sz="2600" dirty="0"/>
              <a:t>.</a:t>
            </a:r>
            <a:endParaRPr lang="ar-IQ" sz="2600" dirty="0"/>
          </a:p>
          <a:p>
            <a:pPr marL="0" indent="0" algn="just" rtl="1">
              <a:buNone/>
            </a:pPr>
            <a:r>
              <a:rPr lang="ar-SA" sz="2600" dirty="0"/>
              <a:t>توقاندنی خەڵک به تایبەتی ژنان له ئەنجامى ئەو کاره ناړه وایانی به رانبه ر ژنان ده کرین ، نموونه­ی </a:t>
            </a:r>
            <a:r>
              <a:rPr lang="ar-SA" sz="2600" b="1" dirty="0">
                <a:solidFill>
                  <a:srgbClr val="C00000"/>
                </a:solidFill>
              </a:rPr>
              <a:t>ژنه ئیزه­دییه­کان به ده­ستی داعش </a:t>
            </a:r>
            <a:endParaRPr lang="en-US" sz="2600" b="1" dirty="0">
              <a:solidFill>
                <a:srgbClr val="C00000"/>
              </a:solidFill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8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ar-IQ" b="1" dirty="0">
                <a:solidFill>
                  <a:srgbClr val="C00000"/>
                </a:solidFill>
              </a:rPr>
              <a:t>٤</a:t>
            </a:r>
            <a:r>
              <a:rPr lang="ar-SA" b="1" dirty="0">
                <a:solidFill>
                  <a:srgbClr val="C00000"/>
                </a:solidFill>
              </a:rPr>
              <a:t>. بلاوکردنه­وه­ی نەخۆشی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SA" sz="2400" dirty="0"/>
              <a:t>وڵاته زلهێزەکان زور به ئاسانی له ڕێگەی ڕێکخراوی نەتەوە یەکگرتووەکانەوه به ناوی یارمەتی </a:t>
            </a:r>
            <a:r>
              <a:rPr lang="ar-SA" sz="2400" b="1" dirty="0">
                <a:solidFill>
                  <a:srgbClr val="C00000"/>
                </a:solidFill>
              </a:rPr>
              <a:t>خوراک</a:t>
            </a:r>
            <a:r>
              <a:rPr lang="ar-SA" sz="2400" dirty="0"/>
              <a:t> بەسەر قوربانیانی وڵاته دواکەوتووەكاندا دابەش دەکات،</a:t>
            </a:r>
            <a:r>
              <a:rPr lang="ar-IQ" sz="2400" dirty="0"/>
              <a:t> </a:t>
            </a:r>
            <a:r>
              <a:rPr lang="ar-SA" sz="2400" dirty="0"/>
              <a:t>دەسەلاتدارانی ئەو وڵاتەش به </a:t>
            </a:r>
            <a:r>
              <a:rPr lang="ar-SA" sz="2400" b="1" dirty="0">
                <a:solidFill>
                  <a:srgbClr val="C00000"/>
                </a:solidFill>
              </a:rPr>
              <a:t>بێ كواليتی كونترۆل </a:t>
            </a:r>
            <a:r>
              <a:rPr lang="ar-SA" sz="2400" dirty="0"/>
              <a:t>دابەشی دەکەن بەسەر خەڵکی هەژارونەخوێندەواردا، بۆيه ئەليين نەخوێندەوارچونکه کەسیان </a:t>
            </a:r>
            <a:r>
              <a:rPr lang="ar-SA" sz="2400" b="1" dirty="0">
                <a:solidFill>
                  <a:srgbClr val="C00000"/>
                </a:solidFill>
              </a:rPr>
              <a:t>ناپرسن</a:t>
            </a:r>
            <a:r>
              <a:rPr lang="ar-SA" sz="2400" dirty="0"/>
              <a:t> بوۆچی ئێوه خواردنمان بۆدەكرن، خۆ</a:t>
            </a:r>
            <a:r>
              <a:rPr lang="ar-IQ" sz="2400" dirty="0"/>
              <a:t> </a:t>
            </a:r>
            <a:r>
              <a:rPr lang="ar-SA" sz="2400" dirty="0"/>
              <a:t>ئەگەر مەبەستيان يارمەتيدانه، ئەوا </a:t>
            </a:r>
            <a:r>
              <a:rPr lang="ar-SA" sz="2400" b="1" dirty="0">
                <a:solidFill>
                  <a:srgbClr val="C00000"/>
                </a:solidFill>
              </a:rPr>
              <a:t>پارەکە</a:t>
            </a:r>
            <a:r>
              <a:rPr lang="ar-IQ" sz="2400" b="1" dirty="0">
                <a:solidFill>
                  <a:srgbClr val="C00000"/>
                </a:solidFill>
              </a:rPr>
              <a:t>ی</a:t>
            </a:r>
            <a:r>
              <a:rPr lang="ar-SA" sz="2400" b="1" dirty="0">
                <a:solidFill>
                  <a:srgbClr val="C00000"/>
                </a:solidFill>
              </a:rPr>
              <a:t>ان</a:t>
            </a:r>
            <a:r>
              <a:rPr lang="ar-SA" sz="2400" dirty="0"/>
              <a:t> بدەنێ وخۆ</a:t>
            </a:r>
            <a:r>
              <a:rPr lang="ar-IQ" sz="2400" dirty="0"/>
              <a:t>ی</a:t>
            </a:r>
            <a:r>
              <a:rPr lang="ar-SA" sz="2400" dirty="0"/>
              <a:t>ان خوراکه به ئارەزووی خۆ</a:t>
            </a:r>
            <a:r>
              <a:rPr lang="ar-IQ" sz="2400" dirty="0"/>
              <a:t>ی</a:t>
            </a:r>
            <a:r>
              <a:rPr lang="ar-SA" sz="2400" dirty="0"/>
              <a:t>ان </a:t>
            </a:r>
            <a:r>
              <a:rPr lang="ar-IQ" sz="2400" dirty="0"/>
              <a:t>ب</a:t>
            </a:r>
            <a:r>
              <a:rPr lang="ar-SA" sz="2400" dirty="0"/>
              <a:t>کرن</a:t>
            </a:r>
            <a:r>
              <a:rPr lang="ar-IQ" sz="2400" dirty="0"/>
              <a:t>.</a:t>
            </a:r>
          </a:p>
          <a:p>
            <a:pPr marL="0" indent="0" algn="just" rtl="1">
              <a:buNone/>
            </a:pPr>
            <a:endParaRPr lang="ar-IQ" sz="1200" dirty="0"/>
          </a:p>
          <a:p>
            <a:pPr marL="0" indent="0" algn="just" rtl="1">
              <a:buNone/>
            </a:pPr>
            <a:r>
              <a:rPr lang="ar-SA" sz="2400" dirty="0"/>
              <a:t>درووستکردنی خۆراک که سەر به دەزگا سیخوڕییەکانی وڵاته زلهێزەکانه، خواردنی تایبەت به پلانی داڕێژراو درووست دەکەن بۆ وڵاته قوربانییەکان به جوۆریک که ماوەیەک پاش دووباره به کارهینانەوەی ، مرۆڤ تووشی لاوازی </a:t>
            </a:r>
            <a:r>
              <a:rPr lang="ar-SA" sz="2400" b="1" dirty="0">
                <a:solidFill>
                  <a:srgbClr val="FF0000"/>
                </a:solidFill>
              </a:rPr>
              <a:t>پانکریاس</a:t>
            </a:r>
            <a:r>
              <a:rPr lang="ar-SA" sz="2400" dirty="0"/>
              <a:t> دتکات، بۆيه دەبينين ئەمرۆ له جیهاندا به گشتی ڕێژەی تووشبووان به نەخۆشی </a:t>
            </a:r>
            <a:r>
              <a:rPr lang="ar-SA" sz="2400" b="1" dirty="0">
                <a:solidFill>
                  <a:srgbClr val="FF0000"/>
                </a:solidFill>
              </a:rPr>
              <a:t>شەکره</a:t>
            </a:r>
            <a:r>
              <a:rPr lang="ar-SA" sz="2400" dirty="0"/>
              <a:t> </a:t>
            </a:r>
            <a:r>
              <a:rPr lang="ar-IQ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5620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ar-IQ" sz="4000" b="1" dirty="0">
                <a:solidFill>
                  <a:srgbClr val="C00000"/>
                </a:solidFill>
              </a:rPr>
              <a:t>٥</a:t>
            </a:r>
            <a:r>
              <a:rPr lang="ar-SA" sz="4000" b="1" dirty="0">
                <a:solidFill>
                  <a:srgbClr val="C00000"/>
                </a:solidFill>
              </a:rPr>
              <a:t>. پاشاگەردانی</a:t>
            </a:r>
            <a:r>
              <a:rPr lang="ar-SA" sz="4000" b="1" dirty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2400" dirty="0"/>
              <a:t>شکاندنی </a:t>
            </a:r>
            <a:r>
              <a:rPr lang="ar-SA" sz="2400" b="1" dirty="0">
                <a:solidFill>
                  <a:srgbClr val="FF0000"/>
                </a:solidFill>
              </a:rPr>
              <a:t>یاساکانی</a:t>
            </a:r>
            <a:r>
              <a:rPr lang="ar-SA" sz="2400" dirty="0"/>
              <a:t> </a:t>
            </a:r>
            <a:r>
              <a:rPr lang="ar-SA" sz="2400" b="1" dirty="0">
                <a:solidFill>
                  <a:srgbClr val="FF0000"/>
                </a:solidFill>
              </a:rPr>
              <a:t>هاتووچوو</a:t>
            </a:r>
            <a:r>
              <a:rPr lang="ar-IQ" sz="2400" dirty="0"/>
              <a:t>، </a:t>
            </a:r>
            <a:r>
              <a:rPr lang="ar-SA" sz="2400" dirty="0"/>
              <a:t>شوفيرەكان مێرمناڵ و نەخویندەوار و ناهوشیار </a:t>
            </a:r>
            <a:endParaRPr lang="ar-IQ" sz="2400" dirty="0"/>
          </a:p>
          <a:p>
            <a:pPr marL="0" indent="0" algn="r" rtl="1">
              <a:buNone/>
            </a:pPr>
            <a:r>
              <a:rPr lang="ar-SA" sz="2400" dirty="0"/>
              <a:t>بەئاسانی مۆڵەتی لێخۆرین</a:t>
            </a:r>
            <a:r>
              <a:rPr lang="ar-IQ" sz="2400" dirty="0"/>
              <a:t> وهرگرتن،</a:t>
            </a:r>
            <a:r>
              <a:rPr lang="ar-SA" sz="2400" dirty="0"/>
              <a:t> به گەندەلی و به بێ زانینی یاسا و میکانیک</a:t>
            </a:r>
            <a:endParaRPr lang="ar-IQ" sz="2400" dirty="0"/>
          </a:p>
          <a:p>
            <a:pPr marL="0" indent="0" algn="just" rtl="1">
              <a:buNone/>
            </a:pPr>
            <a:r>
              <a:rPr lang="ar-IQ" sz="2400" dirty="0"/>
              <a:t>باو کردنى </a:t>
            </a:r>
            <a:r>
              <a:rPr lang="ar-SA" sz="2400" b="1" dirty="0">
                <a:solidFill>
                  <a:srgbClr val="FF0000"/>
                </a:solidFill>
              </a:rPr>
              <a:t>نێرگەله</a:t>
            </a:r>
            <a:r>
              <a:rPr lang="ar-SA" sz="2400" dirty="0"/>
              <a:t> که خۆی کوشندەیه و سەرباری ئەوەش چەند مادەیەکی تێکەڵکراوه که خانەکانی مێشک تەمبەل ئەكات و پاشتر له کاری دەخات </a:t>
            </a:r>
            <a:endParaRPr lang="ar-IQ" sz="2400" dirty="0"/>
          </a:p>
          <a:p>
            <a:pPr marL="0" indent="0" algn="just" rtl="1">
              <a:buNone/>
            </a:pPr>
            <a:r>
              <a:rPr lang="ar-SA" sz="2400" b="1" dirty="0">
                <a:solidFill>
                  <a:srgbClr val="FF0000"/>
                </a:solidFill>
              </a:rPr>
              <a:t>گواستنەوەی</a:t>
            </a:r>
            <a:r>
              <a:rPr lang="ar-SA" sz="2400" dirty="0"/>
              <a:t> خەڵکی </a:t>
            </a:r>
            <a:r>
              <a:rPr lang="ar-SA" sz="2400" b="1" u="sng" dirty="0">
                <a:solidFill>
                  <a:srgbClr val="CC6600"/>
                </a:solidFill>
              </a:rPr>
              <a:t>شارۆچکه و گوند و لادێکان </a:t>
            </a:r>
            <a:r>
              <a:rPr lang="ar-SA" sz="2400" dirty="0"/>
              <a:t>بۆ ناوشار پاش ئەوەی بەرهەمی کشتووکالیان له لايەن دەسەلاتەوه ناکردرێت و له دەرەوەی وڵات پێویستییەکانی کۆمەڵ پڕ ئەكاتەو</a:t>
            </a:r>
            <a:r>
              <a:rPr lang="ar-IQ" sz="2400" dirty="0"/>
              <a:t>ه</a:t>
            </a:r>
          </a:p>
          <a:p>
            <a:pPr marL="0" indent="0" algn="just" rtl="1">
              <a:buNone/>
            </a:pPr>
            <a:r>
              <a:rPr lang="ar-SA" sz="2400" b="1" dirty="0">
                <a:solidFill>
                  <a:srgbClr val="FF0000"/>
                </a:solidFill>
              </a:rPr>
              <a:t>قاچاخچییەتی</a:t>
            </a:r>
            <a:r>
              <a:rPr lang="ar-SA" sz="2400" dirty="0"/>
              <a:t> دەرمان و چەک و مادەی بێهۆشکەر و دەیان جۆری بازرگانی نایاسایی</a:t>
            </a:r>
            <a:endParaRPr lang="en-US" sz="24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7719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ar-IQ" sz="4000" b="1" dirty="0">
                <a:solidFill>
                  <a:srgbClr val="C00000"/>
                </a:solidFill>
              </a:rPr>
              <a:t>٦</a:t>
            </a:r>
            <a:r>
              <a:rPr lang="ar-SA" sz="4000" b="1" dirty="0">
                <a:solidFill>
                  <a:srgbClr val="C00000"/>
                </a:solidFill>
              </a:rPr>
              <a:t>.</a:t>
            </a:r>
            <a:r>
              <a:rPr lang="ar-SA" b="1" dirty="0"/>
              <a:t> </a:t>
            </a:r>
            <a:r>
              <a:rPr lang="ar-SA" sz="4000" b="1" dirty="0">
                <a:solidFill>
                  <a:srgbClr val="C00000"/>
                </a:solidFill>
              </a:rPr>
              <a:t>تەكنۆلۆجيا</a:t>
            </a:r>
            <a:r>
              <a:rPr lang="ar-SA" b="1" dirty="0"/>
              <a:t> </a:t>
            </a:r>
            <a:r>
              <a:rPr lang="ar-SA" sz="4000" b="1" dirty="0">
                <a:solidFill>
                  <a:srgbClr val="C00000"/>
                </a:solidFill>
              </a:rPr>
              <a:t>به</a:t>
            </a:r>
            <a:r>
              <a:rPr lang="ar-SA" b="1" dirty="0"/>
              <a:t> </a:t>
            </a:r>
            <a:r>
              <a:rPr lang="ar-SA" sz="4000" b="1" dirty="0">
                <a:solidFill>
                  <a:srgbClr val="C00000"/>
                </a:solidFill>
              </a:rPr>
              <a:t>دەستی</a:t>
            </a:r>
            <a:r>
              <a:rPr lang="ar-SA" b="1" dirty="0"/>
              <a:t> </a:t>
            </a:r>
            <a:r>
              <a:rPr lang="ar-SA" sz="4000" b="1" dirty="0">
                <a:solidFill>
                  <a:srgbClr val="C00000"/>
                </a:solidFill>
              </a:rPr>
              <a:t>نەزانەوه</a:t>
            </a:r>
            <a:r>
              <a:rPr lang="ar-SA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/>
          </a:bodyPr>
          <a:lstStyle/>
          <a:p>
            <a:pPr marL="0" indent="0" algn="justLow" rtl="1">
              <a:buNone/>
            </a:pPr>
            <a:r>
              <a:rPr lang="ar-SA" dirty="0"/>
              <a:t>له ولاته پێشکەوتووەکاندا، به شێوەیەکی پلەکی (</a:t>
            </a:r>
            <a:r>
              <a:rPr lang="ar-SA" b="1" u="sng" dirty="0">
                <a:solidFill>
                  <a:srgbClr val="0070C0"/>
                </a:solidFill>
              </a:rPr>
              <a:t>تەدریجی</a:t>
            </a:r>
            <a:r>
              <a:rPr lang="ar-SA" dirty="0"/>
              <a:t>) </a:t>
            </a:r>
            <a:r>
              <a:rPr lang="ar-SA" b="1" dirty="0">
                <a:solidFill>
                  <a:srgbClr val="0070C0"/>
                </a:solidFill>
              </a:rPr>
              <a:t>ئامێره</a:t>
            </a:r>
            <a:r>
              <a:rPr lang="ar-SA" dirty="0"/>
              <a:t> </a:t>
            </a:r>
            <a:r>
              <a:rPr lang="ar-SA" b="1" dirty="0">
                <a:solidFill>
                  <a:srgbClr val="0070C0"/>
                </a:solidFill>
              </a:rPr>
              <a:t>تەكنۆلۆجياكان</a:t>
            </a:r>
            <a:r>
              <a:rPr lang="ar-SA" dirty="0"/>
              <a:t> دێنه بەردەست خەڵک یەکەمجار خەڵک له ڕێگەى ميديا وكورس وهۆى ترەوه، ئاگادار دەکەنەوه که ئامێرێکی نوێ ئەكەوێته بازاڕەوه، له پال ئەوەشدا ڕوونکردنەوه ئەدەن له سەر چۆنیەتی بەکارهێنانی و </a:t>
            </a:r>
            <a:r>
              <a:rPr lang="ar-SA" b="1" dirty="0">
                <a:solidFill>
                  <a:srgbClr val="008000"/>
                </a:solidFill>
              </a:rPr>
              <a:t>سوودەكانی</a:t>
            </a:r>
            <a:r>
              <a:rPr lang="ar-SA" dirty="0"/>
              <a:t> و تەنانەت </a:t>
            </a:r>
            <a:r>
              <a:rPr lang="ar-SA" b="1" dirty="0">
                <a:solidFill>
                  <a:srgbClr val="008000"/>
                </a:solidFill>
              </a:rPr>
              <a:t>زیانەکانیشی</a:t>
            </a:r>
            <a:r>
              <a:rPr lang="ar-IQ" dirty="0"/>
              <a:t>.</a:t>
            </a:r>
          </a:p>
          <a:p>
            <a:pPr marL="0" indent="0" algn="justLow" rtl="1">
              <a:buNone/>
            </a:pPr>
            <a:r>
              <a:rPr lang="ar-SA" b="1" dirty="0">
                <a:solidFill>
                  <a:srgbClr val="C00000"/>
                </a:solidFill>
              </a:rPr>
              <a:t>فەيسبوك</a:t>
            </a:r>
            <a:r>
              <a:rPr lang="ar-SA" dirty="0"/>
              <a:t> ، </a:t>
            </a:r>
            <a:r>
              <a:rPr lang="ar-SA" b="1" dirty="0">
                <a:solidFill>
                  <a:srgbClr val="C00000"/>
                </a:solidFill>
              </a:rPr>
              <a:t>وایبر</a:t>
            </a:r>
            <a:r>
              <a:rPr lang="ar-SA" dirty="0"/>
              <a:t>، </a:t>
            </a:r>
            <a:r>
              <a:rPr lang="ar-SA" b="1" dirty="0">
                <a:solidFill>
                  <a:srgbClr val="C00000"/>
                </a:solidFill>
              </a:rPr>
              <a:t>واتس</a:t>
            </a:r>
            <a:r>
              <a:rPr lang="ar-SA" dirty="0"/>
              <a:t> </a:t>
            </a:r>
            <a:r>
              <a:rPr lang="ar-SA" b="1" dirty="0">
                <a:solidFill>
                  <a:srgbClr val="C00000"/>
                </a:solidFill>
              </a:rPr>
              <a:t>ئاپ</a:t>
            </a:r>
            <a:r>
              <a:rPr lang="ar-SA" dirty="0"/>
              <a:t>، ... و چەندین بابەتی تری لەم جۆره به هۆى تەكنۆلۆجیای موبایل و کومپیوترەوه، هێنراونەته ناو كۆمەڵگاکانی روژهەڵاتەوه ، گەنجەکان واتێگەيێنراون که ئەمه بۆ </a:t>
            </a:r>
            <a:r>
              <a:rPr lang="ar-SA" dirty="0">
                <a:solidFill>
                  <a:srgbClr val="C00000"/>
                </a:solidFill>
              </a:rPr>
              <a:t>خۆشی کاتبردنه سەره </a:t>
            </a:r>
            <a:r>
              <a:rPr lang="ar-SA" dirty="0"/>
              <a:t>، له کاتێکدا که کەسانێکی زۆر کوژراون</a:t>
            </a:r>
            <a:r>
              <a:rPr lang="ar-IQ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453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982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جينۆسایدی مودێرن</vt:lpstr>
      <vt:lpstr>PowerPoint Presentation</vt:lpstr>
      <vt:lpstr>جۆرەکانی جینۆسایدى مودێرن</vt:lpstr>
      <vt:lpstr>١. بلاوکردنەوەی نەخویندەواری </vt:lpstr>
      <vt:lpstr>٢. هەژاری </vt:lpstr>
      <vt:lpstr>٣. لێدانى سايكۆلۆجى </vt:lpstr>
      <vt:lpstr>٤. بلاوکردنه­وه­ی نەخۆشی </vt:lpstr>
      <vt:lpstr>٥. پاشاگەردانی </vt:lpstr>
      <vt:lpstr>٦. تەكنۆلۆجيا به دەستی نەزانەوه </vt:lpstr>
      <vt:lpstr>٧. پیسکردنی ژینگه </vt:lpstr>
      <vt:lpstr>٨. جینۆسایدی زمان و کولتوور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Tech Line</cp:lastModifiedBy>
  <cp:revision>13</cp:revision>
  <dcterms:created xsi:type="dcterms:W3CDTF">2024-02-14T06:11:34Z</dcterms:created>
  <dcterms:modified xsi:type="dcterms:W3CDTF">2024-02-14T07:28:51Z</dcterms:modified>
</cp:coreProperties>
</file>