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E0B1-6547-49E0-A66B-7806A02D66E0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E0ED-7EDF-42DC-AFC4-81289C573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clay minerals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Msc</a:t>
            </a:r>
            <a:r>
              <a:rPr lang="en-US" dirty="0" smtClean="0"/>
              <a:t>. </a:t>
            </a:r>
            <a:r>
              <a:rPr lang="en-US" dirty="0" err="1" smtClean="0"/>
              <a:t>Sirwa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95600" y="167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6553200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7350" t="17490" r="13973" b="10494"/>
          <a:stretch>
            <a:fillRect/>
          </a:stretch>
        </p:blipFill>
        <p:spPr bwMode="auto">
          <a:xfrm>
            <a:off x="609600" y="762000"/>
            <a:ext cx="7772400" cy="572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Exercise: Identify clay minerals in in fig 1b, 1c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743200"/>
          <a:ext cx="8229600" cy="2169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Untreated  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az-Cyrl-AZ" sz="2000" b="0" u="none" dirty="0" smtClean="0">
                          <a:solidFill>
                            <a:schemeClr val="bg1"/>
                          </a:solidFill>
                        </a:rPr>
                        <a:t>Ө</a:t>
                      </a:r>
                      <a:r>
                        <a:rPr lang="en-US" dirty="0" smtClean="0"/>
                        <a:t>         d(A°)                                                                                                                                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az-Cyrl-AZ" sz="2000" b="0" u="none" dirty="0" smtClean="0">
                          <a:solidFill>
                            <a:schemeClr val="bg1"/>
                          </a:solidFill>
                        </a:rPr>
                        <a:t>Ө</a:t>
                      </a:r>
                      <a:r>
                        <a:rPr lang="en-US" sz="2000" b="0" u="none" dirty="0" smtClean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en-US" dirty="0" smtClean="0"/>
                        <a:t>d(A°)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Heating 550C°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az-Cyrl-AZ" sz="2000" b="0" u="none" dirty="0" smtClean="0">
                          <a:solidFill>
                            <a:schemeClr val="bg1"/>
                          </a:solidFill>
                        </a:rPr>
                        <a:t>Ө</a:t>
                      </a:r>
                      <a:r>
                        <a:rPr lang="en-US" sz="2000" b="0" u="none" dirty="0" smtClean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en-US" dirty="0" smtClean="0"/>
                        <a:t>d(A°)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Mineral 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1791494" y="4075906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4094" y="3999706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181600" y="40386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Practical clay minerals </vt:lpstr>
      <vt:lpstr>PowerPoint Presentation</vt:lpstr>
      <vt:lpstr>PowerPoint Presentation</vt:lpstr>
      <vt:lpstr> Exercise: Identify clay minerals in in fig 1b, 1c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Georges</dc:creator>
  <cp:lastModifiedBy>Baran</cp:lastModifiedBy>
  <cp:revision>13</cp:revision>
  <dcterms:created xsi:type="dcterms:W3CDTF">2020-05-07T18:16:39Z</dcterms:created>
  <dcterms:modified xsi:type="dcterms:W3CDTF">2020-06-19T18:13:38Z</dcterms:modified>
</cp:coreProperties>
</file>