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9" r:id="rId2"/>
    <p:sldId id="281" r:id="rId3"/>
    <p:sldId id="285" r:id="rId4"/>
    <p:sldId id="282" r:id="rId5"/>
    <p:sldId id="286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273" y="1986273"/>
            <a:ext cx="9440034" cy="2648381"/>
          </a:xfrm>
        </p:spPr>
        <p:txBody>
          <a:bodyPr>
            <a:normAutofit fontScale="90000"/>
          </a:bodyPr>
          <a:lstStyle/>
          <a:p>
            <a:pPr algn="ctr"/>
            <a:r>
              <a:rPr lang="ar-IQ" sz="2400" b="1" dirty="0">
                <a:cs typeface="Ali_K_Alwand" pitchFamily="2" charset="-78"/>
              </a:rPr>
              <a:t>حكومةتى هةريَمى كوردستان</a:t>
            </a:r>
            <a:br>
              <a:rPr lang="ar-IQ" sz="2400" b="1" dirty="0">
                <a:cs typeface="Ali_K_Alwand" pitchFamily="2" charset="-78"/>
              </a:rPr>
            </a:br>
            <a:r>
              <a:rPr lang="ar-IQ" sz="2400" b="1" dirty="0">
                <a:cs typeface="Ali_K_Alwand" pitchFamily="2" charset="-78"/>
              </a:rPr>
              <a:t>وةزارةتى خويَندنى بالاَ وتويَذينةوةى زانستى</a:t>
            </a:r>
            <a:br>
              <a:rPr lang="ar-IQ" sz="2400" b="1" dirty="0">
                <a:cs typeface="Ali_K_Alwand" pitchFamily="2" charset="-78"/>
              </a:rPr>
            </a:br>
            <a:r>
              <a:rPr lang="ar-IQ" sz="2400" b="1" dirty="0">
                <a:cs typeface="Ali_K_Alwand" pitchFamily="2" charset="-78"/>
              </a:rPr>
              <a:t>سةرؤكايةتى زانكؤى سةلاحةدين</a:t>
            </a:r>
            <a:br>
              <a:rPr lang="ar-IQ" sz="2400" b="1" dirty="0">
                <a:cs typeface="Ali_K_Alwand" pitchFamily="2" charset="-78"/>
              </a:rPr>
            </a:br>
            <a:r>
              <a:rPr lang="ar-IQ" sz="2400" b="1" dirty="0">
                <a:cs typeface="Ali_K_Alwand" pitchFamily="2" charset="-78"/>
              </a:rPr>
              <a:t>كؤليذى هونةرةجوانةكان</a:t>
            </a:r>
            <a:br>
              <a:rPr lang="ar-IQ" sz="2400" b="1" dirty="0">
                <a:cs typeface="Ali_K_Alwand" pitchFamily="2" charset="-78"/>
              </a:rPr>
            </a:br>
            <a:r>
              <a:rPr lang="ar-IQ" sz="2400" b="1" dirty="0" err="1">
                <a:cs typeface="Ali_K_Alwand" pitchFamily="2" charset="-78"/>
              </a:rPr>
              <a:t>بةشى</a:t>
            </a:r>
            <a:r>
              <a:rPr lang="ar-IQ" sz="2400" b="1" dirty="0">
                <a:cs typeface="Ali_K_Alwand" pitchFamily="2" charset="-78"/>
              </a:rPr>
              <a:t> </a:t>
            </a:r>
            <a:r>
              <a:rPr lang="ar-IQ" sz="2400" b="1" dirty="0" err="1">
                <a:cs typeface="Ali_K_Alwand" pitchFamily="2" charset="-78"/>
              </a:rPr>
              <a:t>شيَوةكارى</a:t>
            </a:r>
            <a:r>
              <a:rPr lang="ar-IQ" sz="2400" b="1" dirty="0">
                <a:cs typeface="Ali_K_Alwand" pitchFamily="2" charset="-78"/>
              </a:rPr>
              <a:t> - لقى </a:t>
            </a:r>
            <a:r>
              <a:rPr lang="ar-IQ" sz="2400" b="1" dirty="0" err="1">
                <a:cs typeface="Ali_K_Alwand" pitchFamily="2" charset="-78"/>
              </a:rPr>
              <a:t>وينةكيشان</a:t>
            </a:r>
            <a:br>
              <a:rPr lang="ar-IQ" sz="2400" b="1" dirty="0">
                <a:cs typeface="Ali_K_Alwand" pitchFamily="2" charset="-78"/>
              </a:rPr>
            </a:br>
            <a:br>
              <a:rPr lang="ar-IQ" sz="2400" b="1" dirty="0">
                <a:cs typeface="Ali_K_Alwand" pitchFamily="2" charset="-78"/>
              </a:rPr>
            </a:br>
            <a:br>
              <a:rPr lang="ar-IQ" sz="2400" b="1" dirty="0">
                <a:cs typeface="Ali_K_Alwand" pitchFamily="2" charset="-78"/>
              </a:rPr>
            </a:br>
            <a:br>
              <a:rPr lang="ar-IQ" sz="2400" b="1" dirty="0">
                <a:cs typeface="Ali_K_Alwand" pitchFamily="2" charset="-78"/>
              </a:rPr>
            </a:br>
            <a:r>
              <a:rPr lang="ar-IQ" sz="9800" b="1" dirty="0" err="1">
                <a:solidFill>
                  <a:srgbClr val="FF0000"/>
                </a:solidFill>
                <a:cs typeface="Ali_K_Alwand" pitchFamily="2" charset="-78"/>
              </a:rPr>
              <a:t>تةواوكةرى</a:t>
            </a:r>
            <a:r>
              <a:rPr lang="ar-IQ" sz="9800" b="1" dirty="0">
                <a:solidFill>
                  <a:srgbClr val="FF0000"/>
                </a:solidFill>
                <a:cs typeface="Ali_K_Alwand" pitchFamily="2" charset="-78"/>
              </a:rPr>
              <a:t> </a:t>
            </a:r>
            <a:r>
              <a:rPr lang="ar-IQ" sz="9800" b="1" dirty="0" err="1">
                <a:solidFill>
                  <a:srgbClr val="FF0000"/>
                </a:solidFill>
                <a:cs typeface="Ali_K_Alwand" pitchFamily="2" charset="-78"/>
              </a:rPr>
              <a:t>ديزاينى</a:t>
            </a:r>
            <a:r>
              <a:rPr lang="ar-IQ" sz="9800" b="1" dirty="0">
                <a:solidFill>
                  <a:srgbClr val="FF0000"/>
                </a:solidFill>
                <a:cs typeface="Ali_K_Alwand" pitchFamily="2" charset="-78"/>
              </a:rPr>
              <a:t> </a:t>
            </a:r>
            <a:r>
              <a:rPr lang="ar-IQ" sz="9800" b="1" dirty="0" err="1">
                <a:solidFill>
                  <a:srgbClr val="FF0000"/>
                </a:solidFill>
                <a:cs typeface="Ali_K_Alwand" pitchFamily="2" charset="-78"/>
              </a:rPr>
              <a:t>ناوةوة</a:t>
            </a:r>
            <a:endParaRPr lang="en-US" sz="9800" b="1" dirty="0">
              <a:solidFill>
                <a:srgbClr val="92D050"/>
              </a:solidFill>
              <a:cs typeface="Ali_K_Alwand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273" y="4758364"/>
            <a:ext cx="9440034" cy="1397951"/>
          </a:xfrm>
        </p:spPr>
        <p:txBody>
          <a:bodyPr>
            <a:normAutofit/>
          </a:bodyPr>
          <a:lstStyle/>
          <a:p>
            <a:pPr algn="ctr"/>
            <a:r>
              <a:rPr lang="ar-IQ" sz="2800" dirty="0">
                <a:cs typeface="Ali_K_Alwand" pitchFamily="2" charset="-78"/>
              </a:rPr>
              <a:t>مامؤستاى بابةت </a:t>
            </a:r>
          </a:p>
          <a:p>
            <a:pPr algn="ctr"/>
            <a:r>
              <a:rPr lang="ar-IQ" sz="3600" dirty="0">
                <a:solidFill>
                  <a:srgbClr val="FFFF00"/>
                </a:solidFill>
                <a:cs typeface="Ali_K_Alwand" pitchFamily="2" charset="-78"/>
              </a:rPr>
              <a:t>م. </a:t>
            </a:r>
            <a:r>
              <a:rPr lang="ar-IQ" sz="3600" dirty="0" err="1">
                <a:solidFill>
                  <a:srgbClr val="FFFF00"/>
                </a:solidFill>
                <a:cs typeface="Ali_K_Alwand" pitchFamily="2" charset="-78"/>
              </a:rPr>
              <a:t>سيروان</a:t>
            </a:r>
            <a:r>
              <a:rPr lang="ar-IQ" sz="3600" dirty="0">
                <a:solidFill>
                  <a:srgbClr val="FFFF00"/>
                </a:solidFill>
                <a:cs typeface="Ali_K_Alwand" pitchFamily="2" charset="-78"/>
              </a:rPr>
              <a:t> </a:t>
            </a:r>
            <a:r>
              <a:rPr lang="ar-IQ" sz="3600" dirty="0" err="1">
                <a:solidFill>
                  <a:srgbClr val="FFFF00"/>
                </a:solidFill>
                <a:cs typeface="Ali_K_Alwand" pitchFamily="2" charset="-78"/>
              </a:rPr>
              <a:t>زةنطةنة</a:t>
            </a:r>
            <a:r>
              <a:rPr lang="ar-JO" sz="3600" dirty="0">
                <a:solidFill>
                  <a:srgbClr val="FFFF00"/>
                </a:solidFill>
                <a:cs typeface="Ali_K_Alwand" pitchFamily="2" charset="-78"/>
              </a:rPr>
              <a:t>   </a:t>
            </a:r>
            <a:endParaRPr lang="en-US" sz="3600" dirty="0">
              <a:solidFill>
                <a:srgbClr val="FFFF00"/>
              </a:solidFill>
              <a:cs typeface="Ali_K_Alwand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17E38-389C-4802-A24A-F265CFB13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0" y="344440"/>
            <a:ext cx="2071185" cy="20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75"/>
    </mc:Choice>
    <mc:Fallback xmlns="">
      <p:transition spd="slow" advTm="21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err="1">
                <a:solidFill>
                  <a:srgbClr val="FF0000"/>
                </a:solidFill>
                <a:cs typeface="Ali_K_Alwand" pitchFamily="2" charset="-78"/>
              </a:rPr>
              <a:t>ديزاين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ar-JO" sz="3600" dirty="0" err="1"/>
              <a:t>ووشه‌ی</a:t>
            </a:r>
            <a:r>
              <a:rPr lang="ar-JO" sz="3600" dirty="0"/>
              <a:t> </a:t>
            </a:r>
            <a:r>
              <a:rPr lang="ar-JO" sz="3600" dirty="0" err="1"/>
              <a:t>دیزاین</a:t>
            </a:r>
            <a:r>
              <a:rPr lang="ar-JO" sz="3600" dirty="0"/>
              <a:t> له‌ </a:t>
            </a:r>
            <a:r>
              <a:rPr lang="ar-JO" sz="3600" dirty="0" err="1"/>
              <a:t>لایه‌نی</a:t>
            </a:r>
            <a:r>
              <a:rPr lang="ar-JO" sz="3600" dirty="0"/>
              <a:t> </a:t>
            </a:r>
            <a:r>
              <a:rPr lang="ar-JO" sz="3600" dirty="0" err="1"/>
              <a:t>ووتنه‌وه‌ی</a:t>
            </a:r>
            <a:r>
              <a:rPr lang="ar-JO" sz="3600" dirty="0"/>
              <a:t> به‌ </a:t>
            </a:r>
            <a:r>
              <a:rPr lang="ar-JO" sz="3600" dirty="0" err="1"/>
              <a:t>مانای</a:t>
            </a:r>
            <a:r>
              <a:rPr lang="ar-JO" sz="3600" dirty="0"/>
              <a:t> سوور </a:t>
            </a:r>
            <a:r>
              <a:rPr lang="ar-JO" sz="3600" dirty="0" err="1"/>
              <a:t>بوون</a:t>
            </a:r>
            <a:r>
              <a:rPr lang="ar-JO" sz="3600" dirty="0"/>
              <a:t> له‌ </a:t>
            </a:r>
            <a:r>
              <a:rPr lang="ar-JO" sz="3600" dirty="0" err="1"/>
              <a:t>سه‌ر</a:t>
            </a:r>
            <a:r>
              <a:rPr lang="ar-JO" sz="3600" dirty="0"/>
              <a:t> </a:t>
            </a:r>
            <a:r>
              <a:rPr lang="ar-JO" sz="3600" dirty="0" err="1"/>
              <a:t>كردوه‌یه‌ك</a:t>
            </a:r>
            <a:r>
              <a:rPr lang="ar-JO" sz="3600" dirty="0"/>
              <a:t> كه‌ </a:t>
            </a:r>
            <a:r>
              <a:rPr lang="ar-JO" sz="3600" dirty="0" err="1"/>
              <a:t>ره‌غبه‌تی</a:t>
            </a:r>
            <a:r>
              <a:rPr lang="ar-JO" sz="3600" dirty="0"/>
              <a:t> له‌ </a:t>
            </a:r>
            <a:r>
              <a:rPr lang="ar-JO" sz="3600" dirty="0" err="1"/>
              <a:t>سه‌ر</a:t>
            </a:r>
            <a:r>
              <a:rPr lang="ar-JO" sz="3600" dirty="0"/>
              <a:t> </a:t>
            </a:r>
            <a:r>
              <a:rPr lang="ar-JO" sz="3600" dirty="0" err="1"/>
              <a:t>بێت</a:t>
            </a:r>
            <a:r>
              <a:rPr lang="ar-JO" sz="3600" dirty="0"/>
              <a:t>.</a:t>
            </a:r>
          </a:p>
          <a:p>
            <a:pPr marL="0" indent="0" algn="just">
              <a:buNone/>
            </a:pPr>
            <a:r>
              <a:rPr lang="ar-JO" sz="3600" dirty="0"/>
              <a:t> </a:t>
            </a:r>
            <a:r>
              <a:rPr lang="ar-JO" sz="3600" dirty="0" err="1"/>
              <a:t>دواتر</a:t>
            </a:r>
            <a:r>
              <a:rPr lang="ar-JO" sz="3600" dirty="0"/>
              <a:t> </a:t>
            </a:r>
            <a:r>
              <a:rPr lang="ar-JO" sz="3600" dirty="0" err="1"/>
              <a:t>بڕیار</a:t>
            </a:r>
            <a:r>
              <a:rPr lang="ar-JO" sz="3600" dirty="0"/>
              <a:t> </a:t>
            </a:r>
            <a:r>
              <a:rPr lang="ar-JO" sz="3600" dirty="0" err="1"/>
              <a:t>ده‌دات</a:t>
            </a:r>
            <a:r>
              <a:rPr lang="ar-JO" sz="3600" dirty="0"/>
              <a:t> له‌ </a:t>
            </a:r>
            <a:r>
              <a:rPr lang="ar-JO" sz="3600" dirty="0" err="1"/>
              <a:t>ئه‌نجامدانی</a:t>
            </a:r>
            <a:r>
              <a:rPr lang="ar-JO" sz="3600" dirty="0"/>
              <a:t> به‌ </a:t>
            </a:r>
            <a:r>
              <a:rPr lang="ar-JO" sz="3600" dirty="0" err="1"/>
              <a:t>شێوه‌یه‌كی</a:t>
            </a:r>
            <a:r>
              <a:rPr lang="ar-JO" sz="3600" dirty="0"/>
              <a:t> </a:t>
            </a:r>
            <a:r>
              <a:rPr lang="ar-JO" sz="3600" dirty="0" err="1"/>
              <a:t>پراكتیكی</a:t>
            </a:r>
            <a:r>
              <a:rPr lang="ar-JO" sz="3600" dirty="0"/>
              <a:t> </a:t>
            </a:r>
            <a:r>
              <a:rPr lang="ar-JO" sz="3600" dirty="0" err="1"/>
              <a:t>وه‌كو</a:t>
            </a:r>
            <a:r>
              <a:rPr lang="ar-JO" sz="3600" dirty="0"/>
              <a:t> </a:t>
            </a:r>
            <a:r>
              <a:rPr lang="ar-JO" sz="3600" dirty="0" err="1"/>
              <a:t>سه‌پاندنی</a:t>
            </a:r>
            <a:r>
              <a:rPr lang="ar-JO" sz="3600" dirty="0"/>
              <a:t> </a:t>
            </a:r>
            <a:r>
              <a:rPr lang="ar-JO" sz="3600" dirty="0" err="1"/>
              <a:t>ئیراده‌ی</a:t>
            </a:r>
            <a:r>
              <a:rPr lang="ar-JO" sz="3600" dirty="0"/>
              <a:t> </a:t>
            </a:r>
            <a:r>
              <a:rPr lang="ar-JO" sz="3600" dirty="0" err="1"/>
              <a:t>خودی</a:t>
            </a:r>
            <a:r>
              <a:rPr lang="ar-JO" sz="3600" dirty="0"/>
              <a:t> </a:t>
            </a:r>
            <a:r>
              <a:rPr lang="ar-JO" sz="3600" dirty="0" err="1"/>
              <a:t>مرۆڤه‌كه</a:t>
            </a:r>
            <a:r>
              <a:rPr lang="ar-JO" sz="3600" dirty="0"/>
              <a:t>‌.</a:t>
            </a:r>
          </a:p>
          <a:p>
            <a:pPr marL="0" indent="0" algn="just">
              <a:buNone/>
            </a:pPr>
            <a:r>
              <a:rPr lang="ar-JO" sz="3600" dirty="0" err="1"/>
              <a:t>دیزاین</a:t>
            </a:r>
            <a:r>
              <a:rPr lang="ar-JO" sz="3600" dirty="0"/>
              <a:t> به‌ </a:t>
            </a:r>
            <a:r>
              <a:rPr lang="ar-JO" sz="3600" dirty="0" err="1"/>
              <a:t>مانای</a:t>
            </a:r>
            <a:r>
              <a:rPr lang="ar-JO" sz="3600" dirty="0"/>
              <a:t> </a:t>
            </a:r>
            <a:r>
              <a:rPr lang="ar-JO" sz="3600" dirty="0" err="1"/>
              <a:t>داهێنانی</a:t>
            </a:r>
            <a:r>
              <a:rPr lang="ar-JO" sz="3600" dirty="0"/>
              <a:t> </a:t>
            </a:r>
            <a:r>
              <a:rPr lang="ar-JO" sz="3600" dirty="0" err="1"/>
              <a:t>قوتاربوون</a:t>
            </a:r>
            <a:r>
              <a:rPr lang="ar-JO" sz="3600" dirty="0"/>
              <a:t> </a:t>
            </a:r>
            <a:r>
              <a:rPr lang="ar-JO" sz="3600" dirty="0" err="1"/>
              <a:t>دێت</a:t>
            </a:r>
            <a:r>
              <a:rPr lang="ar-JO" sz="3600" dirty="0"/>
              <a:t> له‌ </a:t>
            </a:r>
            <a:r>
              <a:rPr lang="ar-JO" sz="3600" dirty="0" err="1"/>
              <a:t>پێداویستییه‌كانی</a:t>
            </a:r>
            <a:r>
              <a:rPr lang="ar-JO" sz="3600" dirty="0"/>
              <a:t> </a:t>
            </a:r>
            <a:r>
              <a:rPr lang="ar-JO" sz="3600" dirty="0" err="1"/>
              <a:t>مرۆڤ</a:t>
            </a:r>
            <a:r>
              <a:rPr lang="ar-JO" sz="3600" dirty="0"/>
              <a:t> له‌ </a:t>
            </a:r>
            <a:r>
              <a:rPr lang="ar-JO" sz="3600" dirty="0" err="1"/>
              <a:t>ژیاندا</a:t>
            </a:r>
            <a:r>
              <a:rPr lang="ar-JO" sz="3600" dirty="0"/>
              <a:t>، </a:t>
            </a:r>
            <a:r>
              <a:rPr lang="ar-JO" sz="3600" dirty="0" err="1"/>
              <a:t>هه‌روه‌ها</a:t>
            </a:r>
            <a:r>
              <a:rPr lang="ar-JO" sz="3600" dirty="0"/>
              <a:t> </a:t>
            </a:r>
            <a:r>
              <a:rPr lang="ar-JO" sz="3600" dirty="0" err="1"/>
              <a:t>زاڵبوون</a:t>
            </a:r>
            <a:r>
              <a:rPr lang="ar-JO" sz="3600" dirty="0"/>
              <a:t> به‌ </a:t>
            </a:r>
            <a:r>
              <a:rPr lang="ar-JO" sz="3600" dirty="0" err="1"/>
              <a:t>سه‌ر</a:t>
            </a:r>
            <a:r>
              <a:rPr lang="ar-JO" sz="3600" dirty="0"/>
              <a:t> </a:t>
            </a:r>
            <a:r>
              <a:rPr lang="ar-JO" sz="3600" dirty="0" err="1"/>
              <a:t>ئه‌سته‌نگه‌كانشی</a:t>
            </a:r>
            <a:r>
              <a:rPr lang="ar-JO" sz="3600" dirty="0"/>
              <a:t> به‌ </a:t>
            </a:r>
            <a:r>
              <a:rPr lang="ar-JO" sz="3600" dirty="0" err="1"/>
              <a:t>شێوه‌یه‌كی</a:t>
            </a:r>
            <a:r>
              <a:rPr lang="ar-JO" sz="3600" dirty="0"/>
              <a:t> </a:t>
            </a:r>
            <a:r>
              <a:rPr lang="ar-JO" sz="3600" dirty="0" err="1"/>
              <a:t>دروست</a:t>
            </a:r>
            <a:r>
              <a:rPr lang="ar-JO" sz="3600" dirty="0"/>
              <a:t>. </a:t>
            </a:r>
            <a:endParaRPr lang="ar-IQ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20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51"/>
    </mc:Choice>
    <mc:Fallback xmlns="">
      <p:transition spd="slow" advTm="213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665019"/>
            <a:ext cx="10058400" cy="5204074"/>
          </a:xfrm>
        </p:spPr>
        <p:txBody>
          <a:bodyPr>
            <a:normAutofit lnSpcReduction="10000"/>
          </a:bodyPr>
          <a:lstStyle/>
          <a:p>
            <a:pPr algn="just"/>
            <a:r>
              <a:rPr lang="ar-JO" sz="4400" dirty="0" err="1"/>
              <a:t>دیزاین</a:t>
            </a:r>
            <a:r>
              <a:rPr lang="ar-JO" sz="4400" dirty="0"/>
              <a:t> </a:t>
            </a:r>
            <a:r>
              <a:rPr lang="ar-JO" sz="4400" dirty="0" err="1"/>
              <a:t>ته‌نها</a:t>
            </a:r>
            <a:r>
              <a:rPr lang="ar-JO" sz="4400" dirty="0"/>
              <a:t> </a:t>
            </a:r>
            <a:r>
              <a:rPr lang="ar-JO" sz="4400" dirty="0" err="1"/>
              <a:t>لایه‌نی</a:t>
            </a:r>
            <a:r>
              <a:rPr lang="ar-JO" sz="4400" dirty="0"/>
              <a:t> </a:t>
            </a:r>
            <a:r>
              <a:rPr lang="ar-JO" sz="4400" dirty="0" err="1"/>
              <a:t>به‌كارهێنان</a:t>
            </a:r>
            <a:r>
              <a:rPr lang="ar-JO" sz="4400" dirty="0"/>
              <a:t> </a:t>
            </a:r>
            <a:r>
              <a:rPr lang="ar-JO" sz="4400" dirty="0" err="1"/>
              <a:t>ناگرێته‌وه</a:t>
            </a:r>
            <a:r>
              <a:rPr lang="ar-JO" sz="4400" dirty="0"/>
              <a:t>‌ واتا </a:t>
            </a:r>
            <a:r>
              <a:rPr lang="ar-JO" sz="4400" dirty="0" err="1"/>
              <a:t>وه‌زیفی</a:t>
            </a:r>
            <a:r>
              <a:rPr lang="ar-JO" sz="4400" dirty="0"/>
              <a:t> </a:t>
            </a:r>
            <a:r>
              <a:rPr lang="ar-JO" sz="4400" dirty="0" err="1"/>
              <a:t>به‌ڵكو</a:t>
            </a:r>
            <a:r>
              <a:rPr lang="ar-JO" sz="4400" dirty="0"/>
              <a:t> </a:t>
            </a:r>
            <a:r>
              <a:rPr lang="ar-JO" sz="4400" dirty="0" err="1"/>
              <a:t>لایه‌نی</a:t>
            </a:r>
            <a:r>
              <a:rPr lang="ar-JO" sz="4400" dirty="0"/>
              <a:t> </a:t>
            </a:r>
            <a:r>
              <a:rPr lang="ar-JO" sz="4400" dirty="0" err="1"/>
              <a:t>جوانیش</a:t>
            </a:r>
            <a:r>
              <a:rPr lang="ar-JO" sz="4400" dirty="0"/>
              <a:t> له‌ </a:t>
            </a:r>
            <a:r>
              <a:rPr lang="ar-JO" sz="4400" dirty="0" err="1"/>
              <a:t>خۆ</a:t>
            </a:r>
            <a:r>
              <a:rPr lang="ar-JO" sz="4400" dirty="0"/>
              <a:t> </a:t>
            </a:r>
            <a:r>
              <a:rPr lang="ar-JO" sz="4400" dirty="0" err="1"/>
              <a:t>ده‌گرێ</a:t>
            </a:r>
            <a:r>
              <a:rPr lang="ar-JO" sz="4400" dirty="0"/>
              <a:t>.</a:t>
            </a:r>
          </a:p>
          <a:p>
            <a:pPr algn="just"/>
            <a:r>
              <a:rPr lang="ar-JO" sz="4400" dirty="0" err="1"/>
              <a:t>دیزاین</a:t>
            </a:r>
            <a:r>
              <a:rPr lang="ar-JO" sz="4400" dirty="0"/>
              <a:t> </a:t>
            </a:r>
            <a:r>
              <a:rPr lang="ar-JO" sz="4400" dirty="0" err="1"/>
              <a:t>پێویستی</a:t>
            </a:r>
            <a:r>
              <a:rPr lang="ar-JO" sz="4400" dirty="0"/>
              <a:t> به‌ </a:t>
            </a:r>
            <a:r>
              <a:rPr lang="ar-JO" sz="4400" dirty="0" err="1"/>
              <a:t>داهێنان</a:t>
            </a:r>
            <a:r>
              <a:rPr lang="ar-JO" sz="4400" dirty="0"/>
              <a:t>، </a:t>
            </a:r>
            <a:r>
              <a:rPr lang="ar-JO" sz="4400" dirty="0" err="1"/>
              <a:t>هونه‌ر</a:t>
            </a:r>
            <a:r>
              <a:rPr lang="ar-JO" sz="4400" dirty="0"/>
              <a:t>، </a:t>
            </a:r>
            <a:r>
              <a:rPr lang="ar-JO" sz="4400" dirty="0" err="1"/>
              <a:t>بیركردنه‌وه‌ی</a:t>
            </a:r>
            <a:r>
              <a:rPr lang="ar-JO" sz="4400" dirty="0"/>
              <a:t> </a:t>
            </a:r>
            <a:r>
              <a:rPr lang="ar-JO" sz="4400" dirty="0" err="1"/>
              <a:t>گۆڕاو</a:t>
            </a:r>
            <a:r>
              <a:rPr lang="ar-JO" sz="4400" dirty="0"/>
              <a:t> </a:t>
            </a:r>
            <a:r>
              <a:rPr lang="ar-JO" sz="4400" dirty="0" err="1"/>
              <a:t>وبه‌رده‌وام</a:t>
            </a:r>
            <a:r>
              <a:rPr lang="ar-JO" sz="4400" dirty="0"/>
              <a:t> </a:t>
            </a:r>
            <a:r>
              <a:rPr lang="ar-JO" sz="4400" dirty="0" err="1"/>
              <a:t>بوون</a:t>
            </a:r>
            <a:r>
              <a:rPr lang="ar-JO" sz="4400" dirty="0"/>
              <a:t>.</a:t>
            </a:r>
          </a:p>
          <a:p>
            <a:pPr algn="just"/>
            <a:r>
              <a:rPr lang="ar-JO" sz="4400" dirty="0" err="1"/>
              <a:t>دیزاین</a:t>
            </a:r>
            <a:r>
              <a:rPr lang="ar-JO" sz="4400" dirty="0"/>
              <a:t> به‌ </a:t>
            </a:r>
            <a:r>
              <a:rPr lang="ar-JO" sz="4400" dirty="0" err="1"/>
              <a:t>مانی</a:t>
            </a:r>
            <a:r>
              <a:rPr lang="ar-JO" sz="4400" dirty="0"/>
              <a:t> </a:t>
            </a:r>
            <a:r>
              <a:rPr lang="ar-JO" sz="4400" dirty="0" err="1"/>
              <a:t>هه‌ستی</a:t>
            </a:r>
            <a:r>
              <a:rPr lang="ar-JO" sz="4400" dirty="0"/>
              <a:t> جوان وناسك </a:t>
            </a:r>
            <a:r>
              <a:rPr lang="ar-JO" sz="4400" dirty="0" err="1"/>
              <a:t>دێت</a:t>
            </a:r>
            <a:r>
              <a:rPr lang="ar-JO" sz="4400" dirty="0"/>
              <a:t> له‌ </a:t>
            </a:r>
            <a:r>
              <a:rPr lang="ar-JO" sz="4400" dirty="0" err="1"/>
              <a:t>ئه‌نجامدانی</a:t>
            </a:r>
            <a:r>
              <a:rPr lang="ar-JO" sz="4400" dirty="0"/>
              <a:t> </a:t>
            </a:r>
            <a:r>
              <a:rPr lang="ar-JO" sz="4400" dirty="0" err="1"/>
              <a:t>كاره‌كان</a:t>
            </a:r>
            <a:r>
              <a:rPr lang="ar-JO" sz="4400" dirty="0"/>
              <a:t>، </a:t>
            </a:r>
            <a:r>
              <a:rPr lang="ar-JO" sz="4400" dirty="0" err="1"/>
              <a:t>وڕه‌چاوی</a:t>
            </a:r>
            <a:r>
              <a:rPr lang="ar-JO" sz="4400" dirty="0"/>
              <a:t> </a:t>
            </a:r>
            <a:r>
              <a:rPr lang="ar-JO" sz="4400" dirty="0" err="1"/>
              <a:t>لایه‌نی</a:t>
            </a:r>
            <a:r>
              <a:rPr lang="ar-JO" sz="4400" dirty="0"/>
              <a:t> </a:t>
            </a:r>
            <a:r>
              <a:rPr lang="ar-JO" sz="4400" dirty="0" err="1"/>
              <a:t>ده‌روونی</a:t>
            </a:r>
            <a:r>
              <a:rPr lang="ar-JO" sz="4400" dirty="0"/>
              <a:t>، </a:t>
            </a:r>
            <a:r>
              <a:rPr lang="ar-JO" sz="4400" dirty="0" err="1"/>
              <a:t>كۆمه‌ڵایه‌تی</a:t>
            </a:r>
            <a:r>
              <a:rPr lang="ar-JO" sz="4400" dirty="0"/>
              <a:t>، </a:t>
            </a:r>
            <a:r>
              <a:rPr lang="ar-JO" sz="4400" dirty="0" err="1"/>
              <a:t>كه‌لتووری</a:t>
            </a:r>
            <a:r>
              <a:rPr lang="ar-JO" sz="4400" dirty="0"/>
              <a:t>، </a:t>
            </a:r>
            <a:r>
              <a:rPr lang="ar-JO" sz="4400" dirty="0" err="1"/>
              <a:t>ڕۆشنبیری</a:t>
            </a:r>
            <a:r>
              <a:rPr lang="ar-JO" sz="4400" dirty="0"/>
              <a:t> ...</a:t>
            </a:r>
            <a:r>
              <a:rPr lang="ar-JO" sz="4400" dirty="0" err="1"/>
              <a:t>هتد</a:t>
            </a:r>
            <a:r>
              <a:rPr lang="ar-JO" sz="4400" dirty="0"/>
              <a:t> </a:t>
            </a:r>
            <a:r>
              <a:rPr lang="ar-JO" sz="4400" dirty="0" err="1"/>
              <a:t>دێت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39824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31"/>
    </mc:Choice>
    <mc:Fallback xmlns="">
      <p:transition spd="slow" advTm="96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 err="1">
                <a:solidFill>
                  <a:srgbClr val="FF0000"/>
                </a:solidFill>
              </a:rPr>
              <a:t>ته‌واوكه‌ری</a:t>
            </a: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dirty="0" err="1">
                <a:solidFill>
                  <a:srgbClr val="FF0000"/>
                </a:solidFill>
              </a:rPr>
              <a:t>دیزاینی</a:t>
            </a: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dirty="0" err="1">
                <a:solidFill>
                  <a:srgbClr val="FF0000"/>
                </a:solidFill>
              </a:rPr>
              <a:t>ناوه‌وه</a:t>
            </a:r>
            <a:r>
              <a:rPr lang="ar-JO" dirty="0">
                <a:solidFill>
                  <a:srgbClr val="FF0000"/>
                </a:solidFill>
              </a:rPr>
              <a:t>‌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108201"/>
            <a:ext cx="5059680" cy="3760891"/>
          </a:xfrm>
        </p:spPr>
        <p:txBody>
          <a:bodyPr>
            <a:normAutofit fontScale="85000" lnSpcReduction="20000"/>
          </a:bodyPr>
          <a:lstStyle/>
          <a:p>
            <a:pPr marL="36900" indent="0" algn="just">
              <a:buNone/>
            </a:pPr>
            <a:r>
              <a:rPr lang="ar-JO" sz="3200" dirty="0"/>
              <a:t> كه‌ </a:t>
            </a:r>
            <a:r>
              <a:rPr lang="ar-JO" sz="3200" dirty="0" err="1"/>
              <a:t>گێومان</a:t>
            </a:r>
            <a:r>
              <a:rPr lang="ar-JO" sz="3200" dirty="0"/>
              <a:t> له‌ </a:t>
            </a:r>
            <a:r>
              <a:rPr lang="ar-JO" sz="3200" dirty="0" err="1"/>
              <a:t>ووشه‌ی</a:t>
            </a:r>
            <a:r>
              <a:rPr lang="ar-JO" sz="3200" dirty="0"/>
              <a:t> </a:t>
            </a:r>
            <a:r>
              <a:rPr lang="ar-JO" sz="3200" dirty="0" err="1"/>
              <a:t>ته‌واوكه‌ر</a:t>
            </a:r>
            <a:r>
              <a:rPr lang="ar-JO" sz="3200" dirty="0"/>
              <a:t> </a:t>
            </a:r>
            <a:r>
              <a:rPr lang="ar-JO" sz="3200" dirty="0" err="1"/>
              <a:t>ده‌بێت</a:t>
            </a:r>
            <a:r>
              <a:rPr lang="ar-JO" sz="3200" dirty="0"/>
              <a:t> له‌ </a:t>
            </a:r>
            <a:r>
              <a:rPr lang="ar-JO" sz="3200" dirty="0" err="1"/>
              <a:t>هه‌ندێك</a:t>
            </a:r>
            <a:r>
              <a:rPr lang="ar-JO" sz="3200" dirty="0"/>
              <a:t> </a:t>
            </a:r>
            <a:r>
              <a:rPr lang="ar-JO" sz="3200" dirty="0" err="1"/>
              <a:t>لاوه</a:t>
            </a:r>
            <a:r>
              <a:rPr lang="ar-JO" sz="3200" dirty="0"/>
              <a:t>‌ </a:t>
            </a:r>
            <a:r>
              <a:rPr lang="ar-JO" sz="3200" dirty="0" err="1"/>
              <a:t>گومانی</a:t>
            </a:r>
            <a:r>
              <a:rPr lang="ar-JO" sz="3200" dirty="0"/>
              <a:t> </a:t>
            </a:r>
            <a:r>
              <a:rPr lang="ar-JO" sz="3200" dirty="0" err="1"/>
              <a:t>ئه‌وه</a:t>
            </a:r>
            <a:r>
              <a:rPr lang="ar-JO" sz="3200" dirty="0"/>
              <a:t>‌ </a:t>
            </a:r>
            <a:r>
              <a:rPr lang="ar-JO" sz="3200" dirty="0" err="1"/>
              <a:t>ده‌كه‌ین</a:t>
            </a:r>
            <a:r>
              <a:rPr lang="ar-JO" sz="3200" dirty="0"/>
              <a:t> كه‌ </a:t>
            </a:r>
            <a:r>
              <a:rPr lang="ar-JO" sz="3200" dirty="0" err="1"/>
              <a:t>زیاد</a:t>
            </a:r>
            <a:r>
              <a:rPr lang="ar-JO" sz="3200" dirty="0"/>
              <a:t> </a:t>
            </a:r>
            <a:r>
              <a:rPr lang="ar-JO" sz="3200" dirty="0" err="1"/>
              <a:t>بێت</a:t>
            </a:r>
            <a:r>
              <a:rPr lang="ar-JO" sz="3200" dirty="0"/>
              <a:t> وله‌ </a:t>
            </a:r>
            <a:r>
              <a:rPr lang="ar-JO" sz="3200" dirty="0" err="1"/>
              <a:t>لایه‌كی</a:t>
            </a:r>
            <a:r>
              <a:rPr lang="ar-JO" sz="3200" dirty="0"/>
              <a:t> </a:t>
            </a:r>
            <a:r>
              <a:rPr lang="ar-JO" sz="3200" dirty="0" err="1"/>
              <a:t>دییه‌وه</a:t>
            </a:r>
            <a:r>
              <a:rPr lang="ar-JO" sz="3200" dirty="0"/>
              <a:t>‌ واتا </a:t>
            </a:r>
            <a:r>
              <a:rPr lang="ar-JO" sz="3200" dirty="0" err="1"/>
              <a:t>دیزاین</a:t>
            </a:r>
            <a:r>
              <a:rPr lang="ar-JO" sz="3200" dirty="0"/>
              <a:t> </a:t>
            </a:r>
            <a:r>
              <a:rPr lang="ar-JO" sz="3200" dirty="0" err="1"/>
              <a:t>ته‌واو</a:t>
            </a:r>
            <a:r>
              <a:rPr lang="ar-JO" sz="3200" dirty="0"/>
              <a:t> </a:t>
            </a:r>
            <a:r>
              <a:rPr lang="ar-JO" sz="3200" dirty="0" err="1"/>
              <a:t>نابێت</a:t>
            </a:r>
            <a:r>
              <a:rPr lang="ar-JO" sz="3200" dirty="0"/>
              <a:t> به‌ </a:t>
            </a:r>
            <a:r>
              <a:rPr lang="ar-JO" sz="3200" dirty="0" err="1"/>
              <a:t>بێ</a:t>
            </a:r>
            <a:r>
              <a:rPr lang="ar-JO" sz="3200" dirty="0"/>
              <a:t> </a:t>
            </a:r>
            <a:r>
              <a:rPr lang="ar-JO" sz="3200" dirty="0" err="1"/>
              <a:t>ئه‌و</a:t>
            </a:r>
            <a:r>
              <a:rPr lang="ar-JO" sz="3200" dirty="0"/>
              <a:t> </a:t>
            </a:r>
            <a:r>
              <a:rPr lang="ar-JO" sz="3200" dirty="0" err="1"/>
              <a:t>ته‌واو</a:t>
            </a:r>
            <a:r>
              <a:rPr lang="ar-JO" sz="3200" dirty="0"/>
              <a:t> </a:t>
            </a:r>
            <a:r>
              <a:rPr lang="ar-JO" sz="3200" dirty="0" err="1"/>
              <a:t>كه‌ره</a:t>
            </a:r>
            <a:r>
              <a:rPr lang="ar-JO" sz="3200" dirty="0"/>
              <a:t>‌.</a:t>
            </a:r>
          </a:p>
          <a:p>
            <a:pPr marL="36900" indent="0" algn="just">
              <a:buNone/>
            </a:pPr>
            <a:r>
              <a:rPr lang="ar-JO" sz="3200" dirty="0" err="1"/>
              <a:t>وه‌كو</a:t>
            </a:r>
            <a:r>
              <a:rPr lang="ar-JO" sz="3200" dirty="0"/>
              <a:t> </a:t>
            </a:r>
            <a:r>
              <a:rPr lang="ar-JO" sz="3200" dirty="0" err="1"/>
              <a:t>ئه‌وه‌ی</a:t>
            </a:r>
            <a:r>
              <a:rPr lang="ar-JO" sz="3200" dirty="0"/>
              <a:t> </a:t>
            </a:r>
            <a:r>
              <a:rPr lang="ar-JO" sz="3200" dirty="0" err="1"/>
              <a:t>ده‌بینین</a:t>
            </a:r>
            <a:r>
              <a:rPr lang="ar-JO" sz="3200" dirty="0"/>
              <a:t> </a:t>
            </a:r>
            <a:r>
              <a:rPr lang="ar-JO" sz="3200" dirty="0" err="1"/>
              <a:t>دیزاینی</a:t>
            </a:r>
            <a:r>
              <a:rPr lang="ar-JO" sz="3200" dirty="0"/>
              <a:t> </a:t>
            </a:r>
            <a:r>
              <a:rPr lang="ar-JO" sz="3200" dirty="0" err="1"/>
              <a:t>ناوه‌وه</a:t>
            </a:r>
            <a:r>
              <a:rPr lang="ar-JO" sz="3200" dirty="0"/>
              <a:t>‌ </a:t>
            </a:r>
            <a:r>
              <a:rPr lang="ar-JO" sz="3200" dirty="0" err="1"/>
              <a:t>پێك</a:t>
            </a:r>
            <a:r>
              <a:rPr lang="ar-JO" sz="3200" dirty="0"/>
              <a:t> </a:t>
            </a:r>
            <a:r>
              <a:rPr lang="ar-JO" sz="3200" dirty="0" err="1"/>
              <a:t>دێت</a:t>
            </a:r>
            <a:r>
              <a:rPr lang="ar-JO" sz="3200" dirty="0"/>
              <a:t> له‌ </a:t>
            </a:r>
            <a:r>
              <a:rPr lang="ar-JO" sz="3200" dirty="0" err="1"/>
              <a:t>دیزاین</a:t>
            </a:r>
            <a:r>
              <a:rPr lang="ar-JO" sz="3200" dirty="0"/>
              <a:t> </a:t>
            </a:r>
            <a:r>
              <a:rPr lang="ar-JO" sz="3200" dirty="0" err="1"/>
              <a:t>لاكانی</a:t>
            </a:r>
            <a:r>
              <a:rPr lang="ar-JO" sz="3200" dirty="0"/>
              <a:t> </a:t>
            </a:r>
            <a:r>
              <a:rPr lang="ar-JO" sz="3200" dirty="0" err="1"/>
              <a:t>ژووره‌وه</a:t>
            </a:r>
            <a:r>
              <a:rPr lang="ar-JO" sz="3200" dirty="0"/>
              <a:t>‌ </a:t>
            </a:r>
            <a:r>
              <a:rPr lang="ar-JO" sz="3200" dirty="0" err="1"/>
              <a:t>له‌گه‌ڵ</a:t>
            </a:r>
            <a:r>
              <a:rPr lang="ar-JO" sz="3200" dirty="0"/>
              <a:t> </a:t>
            </a:r>
            <a:r>
              <a:rPr lang="ar-JO" sz="3200" dirty="0" err="1"/>
              <a:t>سه‌قف</a:t>
            </a:r>
            <a:r>
              <a:rPr lang="ar-JO" sz="3200" dirty="0"/>
              <a:t> ...</a:t>
            </a:r>
            <a:r>
              <a:rPr lang="ar-JO" sz="3200" dirty="0" err="1"/>
              <a:t>هتد</a:t>
            </a:r>
            <a:r>
              <a:rPr lang="ar-JO" sz="3200" dirty="0"/>
              <a:t> </a:t>
            </a:r>
            <a:r>
              <a:rPr lang="ar-JO" sz="3200" dirty="0" err="1"/>
              <a:t>دواتر</a:t>
            </a:r>
            <a:r>
              <a:rPr lang="ar-JO" sz="3200" dirty="0"/>
              <a:t> </a:t>
            </a:r>
            <a:r>
              <a:rPr lang="ar-JO" sz="3200" dirty="0" err="1"/>
              <a:t>كه‌ل</a:t>
            </a:r>
            <a:r>
              <a:rPr lang="ar-JO" sz="3200" dirty="0"/>
              <a:t> </a:t>
            </a:r>
            <a:r>
              <a:rPr lang="ar-JO" sz="3200" dirty="0" err="1"/>
              <a:t>وپه‌لی</a:t>
            </a:r>
            <a:r>
              <a:rPr lang="ar-JO" sz="3200" dirty="0"/>
              <a:t> </a:t>
            </a:r>
            <a:r>
              <a:rPr lang="ar-JO" sz="3200" dirty="0" err="1"/>
              <a:t>ناوه‌وه</a:t>
            </a:r>
            <a:r>
              <a:rPr lang="ar-JO" sz="3200" dirty="0"/>
              <a:t>‌ به‌ </a:t>
            </a:r>
            <a:r>
              <a:rPr lang="ar-JO" sz="3200" dirty="0" err="1"/>
              <a:t>هه‌موو</a:t>
            </a:r>
            <a:r>
              <a:rPr lang="ar-JO" sz="3200" dirty="0"/>
              <a:t> </a:t>
            </a:r>
            <a:r>
              <a:rPr lang="ar-JO" sz="3200" dirty="0" err="1"/>
              <a:t>وورده‌كارییه‌كانی</a:t>
            </a:r>
            <a:r>
              <a:rPr lang="ar-JO" sz="3200" dirty="0"/>
              <a:t> </a:t>
            </a:r>
            <a:r>
              <a:rPr lang="ar-JO" sz="3200" dirty="0" err="1"/>
              <a:t>تره‌وه</a:t>
            </a:r>
            <a:r>
              <a:rPr lang="ar-JO" sz="3200" dirty="0"/>
              <a:t>‌، كه‌ واتا </a:t>
            </a:r>
            <a:r>
              <a:rPr lang="ar-JO" sz="3200" dirty="0" err="1"/>
              <a:t>ئه‌م</a:t>
            </a:r>
            <a:r>
              <a:rPr lang="ar-JO" sz="3200" dirty="0"/>
              <a:t> </a:t>
            </a:r>
            <a:r>
              <a:rPr lang="ar-JO" sz="3200" dirty="0" err="1"/>
              <a:t>ته‌واوكه‌ره</a:t>
            </a:r>
            <a:r>
              <a:rPr lang="ar-JO" sz="3200" dirty="0"/>
              <a:t>‌ </a:t>
            </a:r>
            <a:r>
              <a:rPr lang="ar-JO" sz="3200" dirty="0" err="1"/>
              <a:t>چییه</a:t>
            </a:r>
            <a:r>
              <a:rPr lang="ar-JO" sz="3200" dirty="0"/>
              <a:t>‌؟ </a:t>
            </a:r>
            <a:endParaRPr lang="ar-IQ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75E0C-58C2-C70B-0AE2-418A61E1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80" y="2305124"/>
            <a:ext cx="3760150" cy="33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87"/>
    </mc:Choice>
    <mc:Fallback xmlns="">
      <p:transition spd="slow" advTm="116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72" y="2108201"/>
            <a:ext cx="4838007" cy="37608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r-JO" sz="3200" dirty="0"/>
              <a:t> </a:t>
            </a:r>
            <a:r>
              <a:rPr lang="ar-JO" sz="3200" dirty="0" err="1"/>
              <a:t>بۆ</a:t>
            </a:r>
            <a:r>
              <a:rPr lang="ar-JO" sz="3200" dirty="0"/>
              <a:t> نمونه </a:t>
            </a:r>
            <a:r>
              <a:rPr lang="ar-JO" sz="3200" dirty="0" err="1"/>
              <a:t>ده‌كرێت</a:t>
            </a:r>
            <a:r>
              <a:rPr lang="ar-JO" sz="3200" dirty="0"/>
              <a:t> </a:t>
            </a:r>
            <a:r>
              <a:rPr lang="ar-JO" sz="3200" dirty="0" err="1"/>
              <a:t>بڵێن</a:t>
            </a:r>
            <a:r>
              <a:rPr lang="ar-JO" sz="3200" dirty="0"/>
              <a:t> </a:t>
            </a:r>
            <a:r>
              <a:rPr lang="ar-JO" sz="3200" dirty="0" err="1"/>
              <a:t>كورسی</a:t>
            </a:r>
            <a:r>
              <a:rPr lang="ar-JO" sz="3200" dirty="0"/>
              <a:t> </a:t>
            </a:r>
            <a:r>
              <a:rPr lang="ar-JO" sz="3200" dirty="0" err="1"/>
              <a:t>یان</a:t>
            </a:r>
            <a:r>
              <a:rPr lang="ar-JO" sz="3200" dirty="0"/>
              <a:t> </a:t>
            </a:r>
            <a:r>
              <a:rPr lang="ar-JO" sz="3200" dirty="0" err="1"/>
              <a:t>مێز</a:t>
            </a:r>
            <a:r>
              <a:rPr lang="ar-JO" sz="3200" dirty="0"/>
              <a:t>، </a:t>
            </a:r>
            <a:r>
              <a:rPr lang="ar-JO" sz="3200" dirty="0" err="1"/>
              <a:t>قه‌نه‌فه</a:t>
            </a:r>
            <a:r>
              <a:rPr lang="ar-JO" sz="3200" dirty="0"/>
              <a:t>‌، </a:t>
            </a:r>
            <a:r>
              <a:rPr lang="ar-JO" sz="3200" dirty="0" err="1"/>
              <a:t>تلفزیون</a:t>
            </a:r>
            <a:r>
              <a:rPr lang="ar-JO" sz="3200" dirty="0"/>
              <a:t>، </a:t>
            </a:r>
            <a:r>
              <a:rPr lang="ar-JO" sz="3200" dirty="0" err="1"/>
              <a:t>پانكه</a:t>
            </a:r>
            <a:r>
              <a:rPr lang="ar-JO" sz="3200" dirty="0"/>
              <a:t>‌ ...</a:t>
            </a:r>
            <a:r>
              <a:rPr lang="ar-JO" sz="3200" dirty="0" err="1"/>
              <a:t>هتد</a:t>
            </a:r>
            <a:r>
              <a:rPr lang="ar-JO" sz="3200" dirty="0"/>
              <a:t> </a:t>
            </a:r>
            <a:r>
              <a:rPr lang="ar-JO" sz="3200" dirty="0" err="1"/>
              <a:t>به‌م</a:t>
            </a:r>
            <a:r>
              <a:rPr lang="ar-JO" sz="3200" dirty="0"/>
              <a:t> شتانه‌ </a:t>
            </a:r>
            <a:r>
              <a:rPr lang="ar-JO" sz="3200" dirty="0" err="1"/>
              <a:t>بڵێن</a:t>
            </a:r>
            <a:r>
              <a:rPr lang="ar-JO" sz="3200" dirty="0"/>
              <a:t> </a:t>
            </a:r>
            <a:r>
              <a:rPr lang="ar-JO" sz="3200" dirty="0" err="1"/>
              <a:t>ته‌واوكه‌ری</a:t>
            </a:r>
            <a:r>
              <a:rPr lang="ar-JO" sz="3200" dirty="0"/>
              <a:t> </a:t>
            </a:r>
            <a:r>
              <a:rPr lang="ar-JO" sz="3200" dirty="0" err="1"/>
              <a:t>دیزاین</a:t>
            </a:r>
            <a:r>
              <a:rPr lang="ar-JO" sz="3200" dirty="0"/>
              <a:t>؟</a:t>
            </a:r>
          </a:p>
          <a:p>
            <a:pPr marL="0" indent="0" algn="just">
              <a:buNone/>
            </a:pPr>
            <a:r>
              <a:rPr lang="ar-JO" sz="3200" dirty="0"/>
              <a:t> </a:t>
            </a:r>
            <a:r>
              <a:rPr lang="ar-JO" sz="3200" dirty="0" err="1"/>
              <a:t>یان</a:t>
            </a:r>
            <a:r>
              <a:rPr lang="ar-JO" sz="3200" dirty="0"/>
              <a:t> </a:t>
            </a:r>
            <a:r>
              <a:rPr lang="ar-JO" sz="3200" dirty="0" err="1"/>
              <a:t>بۆیاغ</a:t>
            </a:r>
            <a:r>
              <a:rPr lang="ar-JO" sz="3200" dirty="0"/>
              <a:t>، </a:t>
            </a:r>
            <a:r>
              <a:rPr lang="ar-JO" sz="3200" dirty="0" err="1"/>
              <a:t>دیكۆری</a:t>
            </a:r>
            <a:r>
              <a:rPr lang="ar-JO" sz="3200" dirty="0"/>
              <a:t> </a:t>
            </a:r>
            <a:r>
              <a:rPr lang="ar-JO" sz="3200" dirty="0" err="1"/>
              <a:t>سه‌قف</a:t>
            </a:r>
            <a:r>
              <a:rPr lang="ar-JO" sz="3200" dirty="0"/>
              <a:t> </a:t>
            </a:r>
            <a:r>
              <a:rPr lang="ar-JO" sz="3200" dirty="0" err="1"/>
              <a:t>ودیواره‌كان</a:t>
            </a:r>
            <a:r>
              <a:rPr lang="ar-JO" sz="3200" dirty="0"/>
              <a:t> </a:t>
            </a:r>
            <a:r>
              <a:rPr lang="ar-JO" sz="3200" dirty="0" err="1"/>
              <a:t>وكۆڵۆمه‌كان</a:t>
            </a:r>
            <a:r>
              <a:rPr lang="ar-JO" sz="3200" dirty="0"/>
              <a:t> </a:t>
            </a:r>
            <a:r>
              <a:rPr lang="ar-JO" sz="3200" dirty="0" err="1"/>
              <a:t>وتابلۆ</a:t>
            </a:r>
            <a:r>
              <a:rPr lang="ar-JO" sz="3200" dirty="0"/>
              <a:t> </a:t>
            </a:r>
            <a:r>
              <a:rPr lang="ar-JO" sz="3200" dirty="0" err="1"/>
              <a:t>وگۆزه</a:t>
            </a:r>
            <a:r>
              <a:rPr lang="ar-JO" sz="3200" dirty="0"/>
              <a:t>‌ ...</a:t>
            </a:r>
            <a:r>
              <a:rPr lang="ar-JO" sz="3200" dirty="0" err="1"/>
              <a:t>هتد</a:t>
            </a:r>
            <a:r>
              <a:rPr lang="ar-JO" sz="3200" dirty="0"/>
              <a:t> </a:t>
            </a:r>
            <a:r>
              <a:rPr lang="ar-JO" sz="3200" dirty="0" err="1"/>
              <a:t>به‌م</a:t>
            </a:r>
            <a:r>
              <a:rPr lang="ar-JO" sz="3200" dirty="0"/>
              <a:t> شتانه‌ </a:t>
            </a:r>
            <a:r>
              <a:rPr lang="ar-JO" sz="3200" dirty="0" err="1"/>
              <a:t>بڵێن</a:t>
            </a:r>
            <a:r>
              <a:rPr lang="ar-JO" sz="3200" dirty="0"/>
              <a:t> </a:t>
            </a:r>
            <a:r>
              <a:rPr lang="ar-JO" sz="3200" dirty="0" err="1"/>
              <a:t>ته‌واوكه‌ر</a:t>
            </a:r>
            <a:r>
              <a:rPr lang="ar-JO" sz="3200" dirty="0"/>
              <a:t>؟ ‌ </a:t>
            </a:r>
            <a:endParaRPr lang="ar-IQ" sz="3200" dirty="0">
              <a:ea typeface="Times New Roman" panose="02020603050405020304" pitchFamily="18" charset="0"/>
              <a:cs typeface="Ali_K_Alwand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4E034-3AE0-EB83-F3AA-9E350050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97" y="2108201"/>
            <a:ext cx="3760150" cy="33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56"/>
    </mc:Choice>
    <mc:Fallback xmlns="">
      <p:transition spd="slow" advTm="22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ar-JO" sz="4400" dirty="0" err="1"/>
              <a:t>گه‌ر</a:t>
            </a:r>
            <a:r>
              <a:rPr lang="ar-JO" sz="4400" dirty="0"/>
              <a:t> </a:t>
            </a:r>
            <a:r>
              <a:rPr lang="ar-JO" sz="4400" dirty="0" err="1"/>
              <a:t>هه‌ندێك</a:t>
            </a:r>
            <a:r>
              <a:rPr lang="ar-JO" sz="4400" dirty="0"/>
              <a:t> </a:t>
            </a:r>
            <a:r>
              <a:rPr lang="ar-JO" sz="4400" dirty="0" err="1"/>
              <a:t>بگه‌ڕێنه‌وه</a:t>
            </a:r>
            <a:r>
              <a:rPr lang="ar-JO" sz="4400" dirty="0"/>
              <a:t>‌ </a:t>
            </a:r>
            <a:r>
              <a:rPr lang="ar-JO" sz="4400" dirty="0" err="1"/>
              <a:t>پاش</a:t>
            </a:r>
            <a:r>
              <a:rPr lang="ar-JO" sz="4400" dirty="0"/>
              <a:t> واتا </a:t>
            </a:r>
            <a:r>
              <a:rPr lang="ar-JO" sz="4400" dirty="0" err="1"/>
              <a:t>زه‌مانی</a:t>
            </a:r>
            <a:r>
              <a:rPr lang="ar-JO" sz="4400" dirty="0"/>
              <a:t> </a:t>
            </a:r>
            <a:r>
              <a:rPr lang="ar-JO" sz="4400" dirty="0" err="1"/>
              <a:t>كۆن</a:t>
            </a:r>
            <a:r>
              <a:rPr lang="ar-JO" sz="4400" dirty="0"/>
              <a:t> </a:t>
            </a:r>
            <a:r>
              <a:rPr lang="ar-JO" sz="4400" dirty="0" err="1"/>
              <a:t>ده‌بینین</a:t>
            </a:r>
            <a:r>
              <a:rPr lang="ar-JO" sz="4400" dirty="0"/>
              <a:t> </a:t>
            </a:r>
            <a:r>
              <a:rPr lang="ar-JO" sz="4400" dirty="0" err="1"/>
              <a:t>ئه‌م</a:t>
            </a:r>
            <a:r>
              <a:rPr lang="ar-JO" sz="4400" dirty="0"/>
              <a:t> </a:t>
            </a:r>
            <a:r>
              <a:rPr lang="ar-JO" sz="4400" dirty="0" err="1"/>
              <a:t>ته‌واوكه‌ره</a:t>
            </a:r>
            <a:r>
              <a:rPr lang="ar-JO" sz="4400" dirty="0"/>
              <a:t>‌ </a:t>
            </a:r>
            <a:r>
              <a:rPr lang="ar-JO" sz="4400" dirty="0" err="1"/>
              <a:t>پێشتر</a:t>
            </a:r>
            <a:r>
              <a:rPr lang="ar-JO" sz="4400" dirty="0"/>
              <a:t> </a:t>
            </a:r>
            <a:r>
              <a:rPr lang="ar-JO" sz="4400" dirty="0" err="1"/>
              <a:t>بوونی</a:t>
            </a:r>
            <a:r>
              <a:rPr lang="ar-JO" sz="4400" dirty="0"/>
              <a:t> </a:t>
            </a:r>
            <a:r>
              <a:rPr lang="ar-JO" sz="4400" dirty="0" err="1"/>
              <a:t>هه‌بووه</a:t>
            </a:r>
            <a:r>
              <a:rPr lang="ar-JO" sz="4400" dirty="0"/>
              <a:t>‌؟</a:t>
            </a:r>
          </a:p>
          <a:p>
            <a:pPr algn="just"/>
            <a:r>
              <a:rPr lang="ar-JO" sz="4400" dirty="0" err="1"/>
              <a:t>نه‌خیر</a:t>
            </a:r>
            <a:r>
              <a:rPr lang="ar-JO" sz="4400" dirty="0"/>
              <a:t> </a:t>
            </a:r>
            <a:r>
              <a:rPr lang="ar-JO" sz="4400" dirty="0" err="1"/>
              <a:t>نه‌بووه</a:t>
            </a:r>
            <a:r>
              <a:rPr lang="ar-JO" sz="4400" dirty="0"/>
              <a:t>‌ له‌ </a:t>
            </a:r>
            <a:r>
              <a:rPr lang="ar-JO" sz="4400" dirty="0" err="1"/>
              <a:t>به‌ر</a:t>
            </a:r>
            <a:r>
              <a:rPr lang="ar-JO" sz="4400" dirty="0"/>
              <a:t> </a:t>
            </a:r>
            <a:r>
              <a:rPr lang="ar-JO" sz="4400" dirty="0" err="1"/>
              <a:t>ئه‌وه‌ی</a:t>
            </a:r>
            <a:r>
              <a:rPr lang="ar-JO" sz="4400" dirty="0"/>
              <a:t> </a:t>
            </a:r>
            <a:r>
              <a:rPr lang="ar-JO" sz="4400" dirty="0" err="1"/>
              <a:t>پیشه‌سازی</a:t>
            </a:r>
            <a:r>
              <a:rPr lang="ar-JO" sz="4400" dirty="0"/>
              <a:t> </a:t>
            </a:r>
            <a:r>
              <a:rPr lang="ar-JO" sz="4400" dirty="0" err="1"/>
              <a:t>پێشكه‌وتوو</a:t>
            </a:r>
            <a:r>
              <a:rPr lang="ar-JO" sz="4400" dirty="0"/>
              <a:t> </a:t>
            </a:r>
            <a:r>
              <a:rPr lang="ar-JO" sz="4400" dirty="0" err="1"/>
              <a:t>نه‌بووه</a:t>
            </a:r>
            <a:r>
              <a:rPr lang="ar-JO" sz="4400" dirty="0"/>
              <a:t>‌ </a:t>
            </a:r>
            <a:r>
              <a:rPr lang="ar-JO" sz="4400" dirty="0" err="1"/>
              <a:t>وڕوانگه‌ی</a:t>
            </a:r>
            <a:r>
              <a:rPr lang="ar-JO" sz="4400" dirty="0"/>
              <a:t> </a:t>
            </a:r>
            <a:r>
              <a:rPr lang="ar-JO" sz="4400" dirty="0" err="1"/>
              <a:t>مرۆڤه‌كان</a:t>
            </a:r>
            <a:r>
              <a:rPr lang="ar-JO" sz="4400" dirty="0"/>
              <a:t> له‌ </a:t>
            </a:r>
            <a:r>
              <a:rPr lang="ar-JO" sz="4400" dirty="0" err="1"/>
              <a:t>ئاستی</a:t>
            </a:r>
            <a:r>
              <a:rPr lang="ar-JO" sz="4400" dirty="0"/>
              <a:t> </a:t>
            </a:r>
            <a:r>
              <a:rPr lang="ar-JO" sz="4400" dirty="0" err="1"/>
              <a:t>پێداویستی</a:t>
            </a:r>
            <a:r>
              <a:rPr lang="ar-JO" sz="4400" dirty="0"/>
              <a:t> </a:t>
            </a:r>
            <a:r>
              <a:rPr lang="ar-JO" sz="4400" dirty="0" err="1"/>
              <a:t>وبه‌كارهێنان</a:t>
            </a:r>
            <a:r>
              <a:rPr lang="ar-JO" sz="4400" dirty="0"/>
              <a:t> </a:t>
            </a:r>
            <a:r>
              <a:rPr lang="ar-JO" sz="4400" dirty="0" err="1"/>
              <a:t>بووه</a:t>
            </a:r>
            <a:r>
              <a:rPr lang="ar-JO" sz="4400" dirty="0"/>
              <a:t> </a:t>
            </a:r>
            <a:r>
              <a:rPr lang="ar-JO" sz="4400" dirty="0" err="1"/>
              <a:t>نه‌وه‌ك</a:t>
            </a:r>
            <a:r>
              <a:rPr lang="ar-JO" sz="4400" dirty="0"/>
              <a:t> </a:t>
            </a:r>
            <a:r>
              <a:rPr lang="ar-JO" sz="4400" dirty="0" err="1"/>
              <a:t>جوانكاری</a:t>
            </a:r>
            <a:r>
              <a:rPr lang="ar-JO" sz="4400" dirty="0"/>
              <a:t> ‌</a:t>
            </a:r>
            <a:r>
              <a:rPr lang="ar-JO" sz="4400" dirty="0" err="1"/>
              <a:t>وڕازاندنه‌وه</a:t>
            </a:r>
            <a:r>
              <a:rPr lang="ar-JO" sz="4400" dirty="0"/>
              <a:t>‌... </a:t>
            </a:r>
            <a:r>
              <a:rPr lang="ar-JO" sz="4400" dirty="0" err="1"/>
              <a:t>سه‌رباری</a:t>
            </a:r>
            <a:r>
              <a:rPr lang="ar-JO" sz="4400" dirty="0"/>
              <a:t> </a:t>
            </a:r>
            <a:r>
              <a:rPr lang="ar-JO" sz="4400" dirty="0" err="1"/>
              <a:t>هه‌بوونی</a:t>
            </a:r>
            <a:r>
              <a:rPr lang="ar-JO" sz="4400" dirty="0"/>
              <a:t> </a:t>
            </a:r>
            <a:r>
              <a:rPr lang="ar-JO" sz="4400" dirty="0" err="1"/>
              <a:t>نه‌خشه‌سازی</a:t>
            </a:r>
            <a:r>
              <a:rPr lang="ar-JO" sz="4400" dirty="0"/>
              <a:t> له‌ </a:t>
            </a:r>
            <a:r>
              <a:rPr lang="ar-JO" sz="4400" dirty="0" err="1"/>
              <a:t>مزگه‌وت</a:t>
            </a:r>
            <a:r>
              <a:rPr lang="ar-JO" sz="4400" dirty="0"/>
              <a:t> </a:t>
            </a:r>
            <a:r>
              <a:rPr lang="ar-JO" sz="4400" dirty="0" err="1"/>
              <a:t>وپه‌رستگاكان</a:t>
            </a:r>
            <a:r>
              <a:rPr lang="ar-JO" sz="4400" dirty="0"/>
              <a:t>، </a:t>
            </a:r>
            <a:r>
              <a:rPr lang="ar-JO" sz="4400" dirty="0" err="1"/>
              <a:t>به‌ڵام</a:t>
            </a:r>
            <a:r>
              <a:rPr lang="ar-JO" sz="4400" dirty="0"/>
              <a:t> </a:t>
            </a:r>
            <a:r>
              <a:rPr lang="ar-JO" sz="4400" dirty="0" err="1"/>
              <a:t>زیاتر</a:t>
            </a:r>
            <a:r>
              <a:rPr lang="ar-JO" sz="4400" dirty="0"/>
              <a:t> </a:t>
            </a:r>
            <a:r>
              <a:rPr lang="ar-JO" sz="4400" dirty="0" err="1"/>
              <a:t>لایه‌نی</a:t>
            </a:r>
            <a:r>
              <a:rPr lang="ar-JO" sz="4400" dirty="0"/>
              <a:t> </a:t>
            </a:r>
            <a:r>
              <a:rPr lang="ar-JO" sz="4400" dirty="0" err="1"/>
              <a:t>بڕوا</a:t>
            </a:r>
            <a:r>
              <a:rPr lang="ar-JO" sz="4400" dirty="0"/>
              <a:t> </a:t>
            </a:r>
            <a:r>
              <a:rPr lang="ar-JO" sz="4400" dirty="0" err="1"/>
              <a:t>وئیمانی</a:t>
            </a:r>
            <a:r>
              <a:rPr lang="ar-JO" sz="4400" dirty="0"/>
              <a:t> </a:t>
            </a:r>
            <a:r>
              <a:rPr lang="ar-JO" sz="4400" dirty="0" err="1"/>
              <a:t>وای</a:t>
            </a:r>
            <a:r>
              <a:rPr lang="ar-JO" sz="4400" dirty="0"/>
              <a:t> </a:t>
            </a:r>
            <a:r>
              <a:rPr lang="ar-JO" sz="4400" dirty="0" err="1"/>
              <a:t>كردبوو</a:t>
            </a:r>
            <a:r>
              <a:rPr lang="ar-JO" sz="4400" dirty="0"/>
              <a:t> كه‌ </a:t>
            </a:r>
            <a:r>
              <a:rPr lang="ar-JO" sz="4400" dirty="0" err="1"/>
              <a:t>ئه‌و</a:t>
            </a:r>
            <a:r>
              <a:rPr lang="ar-JO" sz="4400" dirty="0"/>
              <a:t> </a:t>
            </a:r>
            <a:r>
              <a:rPr lang="ar-JO" sz="4400" dirty="0" err="1"/>
              <a:t>نه‌خشه‌سازییه</a:t>
            </a:r>
            <a:r>
              <a:rPr lang="ar-JO" sz="4400" dirty="0"/>
              <a:t>‌ </a:t>
            </a:r>
            <a:r>
              <a:rPr lang="ar-JO" sz="4400" dirty="0" err="1"/>
              <a:t>ئه‌نجام</a:t>
            </a:r>
            <a:r>
              <a:rPr lang="ar-JO" sz="4400" dirty="0"/>
              <a:t> </a:t>
            </a:r>
            <a:r>
              <a:rPr lang="ar-JO" sz="4400" dirty="0" err="1"/>
              <a:t>بدرێت</a:t>
            </a:r>
            <a:r>
              <a:rPr lang="ar-JO" sz="4400" dirty="0"/>
              <a:t>.  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13144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21"/>
    </mc:Choice>
    <mc:Fallback xmlns="">
      <p:transition spd="slow" advTm="91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{DF7203B3-7DB0-49D4-8146-3F52B4F32D1A}tf56160789</Template>
  <TotalTime>0</TotalTime>
  <Words>294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Bookman Old Style</vt:lpstr>
      <vt:lpstr>Calibri</vt:lpstr>
      <vt:lpstr>Franklin Gothic Book</vt:lpstr>
      <vt:lpstr>1_RetrospectVTI</vt:lpstr>
      <vt:lpstr>حكومةتى هةريَمى كوردستان وةزارةتى خويَندنى بالاَ وتويَذينةوةى زانستى سةرؤكايةتى زانكؤى سةلاحةدين كؤليذى هونةرةجوانةكان بةشى شيَوةكارى - لقى وينةكيشان    تةواوكةرى ديزاينى ناوةوة</vt:lpstr>
      <vt:lpstr>ديزاين</vt:lpstr>
      <vt:lpstr>PowerPoint Presentation</vt:lpstr>
      <vt:lpstr>ته‌واوكه‌ری دیزاینی ناوه‌وه‌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2020-04-14T19:01:49Z</dcterms:created>
  <dcterms:modified xsi:type="dcterms:W3CDTF">2023-10-03T17:26:31Z</dcterms:modified>
</cp:coreProperties>
</file>