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7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962C7-859D-4F98-9322-4969882D28B4}" type="datetimeFigureOut">
              <a:rPr lang="ar-IQ" smtClean="0"/>
              <a:pPr/>
              <a:t>13/09/1439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77416-46FB-4CE5-83DC-5578CB6C55C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7184"/>
            <a:ext cx="9144000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142976" y="697212"/>
            <a:ext cx="700087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800" b="1" kern="0" dirty="0">
                <a:solidFill>
                  <a:schemeClr val="bg1"/>
                </a:solidFill>
                <a:ea typeface="Arial" pitchFamily="-65" charset="0"/>
              </a:rPr>
              <a:t>Sedimentary Rocks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2072005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kern="0" dirty="0">
                <a:solidFill>
                  <a:schemeClr val="bg1"/>
                </a:solidFill>
                <a:latin typeface="+mj-lt"/>
                <a:ea typeface="Arial" pitchFamily="-65" charset="0"/>
                <a:cs typeface="+mj-cs"/>
              </a:rPr>
              <a:t>Sedimentary rocks are the product of the creation, transport, deposition, and </a:t>
            </a:r>
            <a:r>
              <a:rPr lang="en-US" sz="3200" b="1" kern="0" dirty="0" err="1">
                <a:solidFill>
                  <a:schemeClr val="bg1"/>
                </a:solidFill>
                <a:latin typeface="+mj-lt"/>
                <a:ea typeface="Arial" pitchFamily="-65" charset="0"/>
                <a:cs typeface="+mj-cs"/>
              </a:rPr>
              <a:t>diagenesis</a:t>
            </a:r>
            <a:r>
              <a:rPr lang="en-US" sz="3200" b="1" kern="0" dirty="0">
                <a:solidFill>
                  <a:schemeClr val="bg1"/>
                </a:solidFill>
                <a:latin typeface="+mj-lt"/>
                <a:ea typeface="Arial" pitchFamily="-65" charset="0"/>
                <a:cs typeface="+mj-cs"/>
              </a:rPr>
              <a:t> of detritus and solutes derived from pre-existing rocks.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60325"/>
            <a:ext cx="9144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Importance and reasons of studying sedimentary Rocks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608013"/>
            <a:ext cx="9144000" cy="6215062"/>
          </a:xfrm>
          <a:prstGeom prst="rect">
            <a:avLst/>
          </a:prstGeom>
          <a:ln>
            <a:solidFill>
              <a:srgbClr val="804000"/>
            </a:solidFill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+mn-lt"/>
              </a:rPr>
              <a:t>1- </a:t>
            </a:r>
            <a:r>
              <a:rPr lang="en-US" sz="2400" kern="0" dirty="0">
                <a:solidFill>
                  <a:srgbClr val="000000"/>
                </a:solidFill>
                <a:latin typeface="+mn-lt"/>
              </a:rPr>
              <a:t>Understanding the geologic record (e.g. type of sediment, sedimentation rate and erosion).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2- Provide a record of ancient tectonic events and explanation of the earth history (e.g., mountain building processes).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3- The source of coal, oil, gas and other fossil fuels resource.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4- Groundwater resources. 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5- Hosts of ore mineral and other mineral deposits, such as iron, potash and salts.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6- Source of raw material for cement industry.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7- </a:t>
            </a:r>
            <a:r>
              <a:rPr lang="en-US" sz="2400" kern="0" dirty="0">
                <a:solidFill>
                  <a:srgbClr val="000000"/>
                </a:solidFill>
              </a:rPr>
              <a:t>Sediment and </a:t>
            </a:r>
            <a:r>
              <a:rPr lang="en-US" sz="2400" kern="0" dirty="0">
                <a:solidFill>
                  <a:srgbClr val="000000"/>
                </a:solidFill>
                <a:latin typeface="+mn-lt"/>
              </a:rPr>
              <a:t>sedimentary rocks supply much of building materials.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8- Determination of </a:t>
            </a:r>
            <a:r>
              <a:rPr lang="en-US" sz="2400" kern="0" dirty="0" err="1">
                <a:solidFill>
                  <a:srgbClr val="000000"/>
                </a:solidFill>
                <a:latin typeface="+mn-lt"/>
              </a:rPr>
              <a:t>paleo</a:t>
            </a:r>
            <a:r>
              <a:rPr lang="en-US" sz="2400" kern="0" dirty="0">
                <a:solidFill>
                  <a:srgbClr val="000000"/>
                </a:solidFill>
                <a:latin typeface="+mn-lt"/>
              </a:rPr>
              <a:t>-climate changes, </a:t>
            </a:r>
            <a:r>
              <a:rPr lang="en-US" sz="2400" kern="0" dirty="0" err="1">
                <a:solidFill>
                  <a:srgbClr val="000000"/>
                </a:solidFill>
                <a:latin typeface="+mn-lt"/>
              </a:rPr>
              <a:t>paleo</a:t>
            </a:r>
            <a:r>
              <a:rPr lang="en-US" sz="2400" kern="0" dirty="0">
                <a:solidFill>
                  <a:srgbClr val="000000"/>
                </a:solidFill>
                <a:latin typeface="+mn-lt"/>
              </a:rPr>
              <a:t>-environmental conditions and sea-level variations.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9- </a:t>
            </a:r>
            <a:r>
              <a:rPr lang="en-US" sz="2400" kern="0" dirty="0">
                <a:solidFill>
                  <a:srgbClr val="000000"/>
                </a:solidFill>
              </a:rPr>
              <a:t>Sedimentary rocks </a:t>
            </a:r>
            <a:r>
              <a:rPr lang="en-US" sz="2400" kern="0" dirty="0">
                <a:solidFill>
                  <a:srgbClr val="000000"/>
                </a:solidFill>
                <a:latin typeface="+mn-lt"/>
              </a:rPr>
              <a:t>contain evidence of past life preservation </a:t>
            </a:r>
            <a:r>
              <a:rPr lang="en-US" sz="2400" kern="0" dirty="0">
                <a:latin typeface="+mn-lt"/>
              </a:rPr>
              <a:t>of </a:t>
            </a:r>
            <a:r>
              <a:rPr lang="en-US" sz="2400" kern="0" dirty="0">
                <a:solidFill>
                  <a:srgbClr val="000000"/>
                </a:solidFill>
                <a:latin typeface="+mn-lt"/>
              </a:rPr>
              <a:t>fossil records and evolution </a:t>
            </a:r>
            <a:r>
              <a:rPr lang="en-US" kern="0" dirty="0">
                <a:latin typeface="+mn-lt"/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8580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Importance and reasons of studying sedimentary Rocks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Techno</dc:creator>
  <cp:lastModifiedBy>Techno</cp:lastModifiedBy>
  <cp:revision>1</cp:revision>
  <dcterms:created xsi:type="dcterms:W3CDTF">2018-05-27T08:28:42Z</dcterms:created>
  <dcterms:modified xsi:type="dcterms:W3CDTF">2018-05-27T08:40:11Z</dcterms:modified>
</cp:coreProperties>
</file>