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81" r:id="rId4"/>
    <p:sldId id="273" r:id="rId5"/>
    <p:sldId id="282" r:id="rId6"/>
    <p:sldId id="275" r:id="rId7"/>
    <p:sldId id="276" r:id="rId8"/>
    <p:sldId id="277" r:id="rId9"/>
    <p:sldId id="278" r:id="rId10"/>
    <p:sldId id="283" r:id="rId11"/>
    <p:sldId id="284" r:id="rId12"/>
    <p:sldId id="279" r:id="rId13"/>
    <p:sldId id="285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ar-SA" b="1" i="1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ا</a:t>
            </a:r>
            <a:endParaRPr lang="en-IN" b="1" i="1" dirty="0">
              <a:solidFill>
                <a:srgbClr val="C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09800" y="381000"/>
            <a:ext cx="5181600" cy="4343400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i="1" dirty="0">
                <a:solidFill>
                  <a:srgbClr val="FFFF00"/>
                </a:solidFill>
                <a:latin typeface="Segoe UI" pitchFamily="34" charset="0"/>
                <a:ea typeface="Segoe UI" pitchFamily="34" charset="0"/>
                <a:cs typeface="Ali_K_Alwand" pitchFamily="2" charset="-78"/>
              </a:rPr>
              <a:t>لاوازي ثالنةري فيربوون:  </a:t>
            </a:r>
            <a:endParaRPr lang="en-IN" sz="2400" b="1" dirty="0">
              <a:solidFill>
                <a:srgbClr val="FFFF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66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2667000" y="1066800"/>
            <a:ext cx="3962400" cy="167640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كةسايةتي قوتابي 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286000" y="2895600"/>
            <a:ext cx="22098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0" y="2895600"/>
            <a:ext cx="2286000" cy="152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كةشو هةواي كؤمةلاَيةتي قوتابخانة  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2971800"/>
            <a:ext cx="2133600" cy="990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553200" y="38100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i_K_Alwand" pitchFamily="2" charset="-78"/>
              </a:rPr>
              <a:t>زيندة خةونةكان </a:t>
            </a:r>
            <a:endParaRPr lang="ar-IQ" dirty="0">
              <a:cs typeface="Ali_K_Alwand" pitchFamily="2" charset="-78"/>
            </a:endParaRPr>
          </a:p>
        </p:txBody>
      </p:sp>
      <p:pic>
        <p:nvPicPr>
          <p:cNvPr id="3074" name="Picture 2" descr="C:\Users\kh\Downloads\download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91025"/>
            <a:ext cx="4210050" cy="2466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505200" y="27432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838200" y="2667000"/>
            <a:ext cx="2362200" cy="13716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i_K_Alwand" pitchFamily="2" charset="-78"/>
              </a:rPr>
              <a:t>ململانيَي نيَوان خيَزان</a:t>
            </a:r>
            <a:endParaRPr lang="ar-IQ" dirty="0">
              <a:cs typeface="Ali_K_Alwand" pitchFamily="2" charset="-78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286000" y="685800"/>
            <a:ext cx="4800600" cy="1981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هؤكاري خيَزاني 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2050" name="Picture 2" descr="C:\Users\kh\Downloads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0"/>
            <a:ext cx="2952750" cy="2057400"/>
          </a:xfrm>
          <a:prstGeom prst="rect">
            <a:avLst/>
          </a:prstGeom>
          <a:noFill/>
        </p:spPr>
      </p:pic>
      <p:pic>
        <p:nvPicPr>
          <p:cNvPr id="2051" name="Picture 3" descr="C:\Users\kh\Downloads\downloa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419600"/>
            <a:ext cx="3248025" cy="2209800"/>
          </a:xfrm>
          <a:prstGeom prst="rect">
            <a:avLst/>
          </a:prstGeom>
          <a:noFill/>
        </p:spPr>
      </p:pic>
      <p:pic>
        <p:nvPicPr>
          <p:cNvPr id="2052" name="Picture 4" descr="C:\Users\kh\Downloads\download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667000"/>
            <a:ext cx="2924175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4613564" y="2923309"/>
            <a:ext cx="2320636" cy="8866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29400" y="2514600"/>
            <a:ext cx="2514600" cy="1371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هاوكاري نةكردني خيَزان لةطةلَ قوتابخانة 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81200" y="2819400"/>
            <a:ext cx="2209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0" y="23622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i_K_Alwand" pitchFamily="2" charset="-78"/>
              </a:rPr>
              <a:t>شيَوازي ثةروةردةكردن </a:t>
            </a:r>
          </a:p>
          <a:p>
            <a:pPr algn="ctr"/>
            <a:r>
              <a:rPr lang="ar-SA" dirty="0">
                <a:cs typeface="Ali_K_Alwand" pitchFamily="2" charset="-78"/>
              </a:rPr>
              <a:t>سزاو ثاداشت</a:t>
            </a:r>
            <a:endParaRPr lang="ar-IQ" dirty="0">
              <a:cs typeface="Ali_K_Alwand" pitchFamily="2" charset="-78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286000" y="685800"/>
            <a:ext cx="4800600" cy="1981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هؤكاري خيَزاني 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1027" name="Picture 3" descr="C:\Users\kh\Downloads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86200"/>
            <a:ext cx="3781425" cy="2324100"/>
          </a:xfrm>
          <a:prstGeom prst="rect">
            <a:avLst/>
          </a:prstGeom>
          <a:noFill/>
        </p:spPr>
      </p:pic>
      <p:pic>
        <p:nvPicPr>
          <p:cNvPr id="1029" name="Picture 5" descr="ÙØªÙØ¬Ø© Ø¨Ø­Ø« Ø§ÙØµÙØ± Ø¹Ù ØµÙØ±Ùâ Ø¹Ù Ø§ÙØ§Ø¬ØªÙØ§Ø¹ Ø§ÙØ§Ø³Ø±Ùâ ÙØ¹ Ø§ÙÙØ¯Ø±Ø³Ùâ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10000"/>
            <a:ext cx="4191000" cy="2514600"/>
          </a:xfrm>
          <a:prstGeom prst="rect">
            <a:avLst/>
          </a:prstGeom>
          <a:noFill/>
        </p:spPr>
      </p:pic>
      <p:sp>
        <p:nvSpPr>
          <p:cNvPr id="1031" name="AutoShape 7" descr="ÙØªÙØ¬Ø© Ø¨Ø­Ø« Ø§ÙØµÙØ± Ø¹Ù ØµÙØ±Ùâ Ø¹Ù Ø§ÙØ¹ÙÙØ¨Ùâ ÙÙ Ø§ÙØ§Ø³Ø±Ùâ ÙØ¹ Ø§ÙØ§Ú¯ÙØ§Ù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33" name="AutoShape 9" descr="ÙØªÙØ¬Ø© Ø¨Ø­Ø« Ø§ÙØµÙØ± Ø¹Ù ØµÙØ±Ùâ Ø¹Ù Ø§ÙØ¹ÙÙØ¨Ùâ ÙÙ Ø§ÙØ§Ø³Ø±Ùâ ÙØ¹ Ø§ÙØ§Ú¯ÙØ§Ù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4" name="Picture 10" descr="C:\Users\kh\Downloads\download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19600"/>
            <a:ext cx="3067050" cy="1981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2895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90600" y="4800600"/>
            <a:ext cx="2286000" cy="152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نازثيَداني زيادة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286000" y="685800"/>
            <a:ext cx="4800600" cy="1981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هؤكاري خيَزاني 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3073" name="Picture 1" descr="C:\Users\kh\Downloads\downloa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191000"/>
            <a:ext cx="4038600" cy="2305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4613564" y="2923309"/>
            <a:ext cx="2182091" cy="1385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2895600"/>
            <a:ext cx="17526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629400" y="2971800"/>
            <a:ext cx="2514600" cy="1371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ثيَشبيني يةكاني دايك و باوك 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8600" y="2743200"/>
            <a:ext cx="2286000" cy="152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طرنطي نةدان بة كيَشةكاني قوتابي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2286000" y="685800"/>
            <a:ext cx="4800600" cy="198120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هؤكاري خيَزاني </a:t>
            </a:r>
            <a:endParaRPr lang="ar-IQ" sz="2800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4097" name="Picture 1" descr="C:\Users\kh\Downloads\download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24400"/>
            <a:ext cx="2762250" cy="1657350"/>
          </a:xfrm>
          <a:prstGeom prst="rect">
            <a:avLst/>
          </a:prstGeom>
          <a:noFill/>
        </p:spPr>
      </p:pic>
      <p:pic>
        <p:nvPicPr>
          <p:cNvPr id="4098" name="Picture 2" descr="C:\Users\kh\Downloads\download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800600"/>
            <a:ext cx="2952750" cy="1552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3200" dirty="0">
                <a:cs typeface="Ali_K_Alwand" pitchFamily="2" charset="-78"/>
              </a:rPr>
              <a:t>ثالَنةر :- باريَكي جةستةيي يان دةرووني ية دةبيَتة هؤي وروذاندني رةفتار لة بارودؤخيَكي دياريكراو دا وةتا دةيطةيةنيَتة ئامانج ياخود </a:t>
            </a:r>
            <a:br>
              <a:rPr lang="en-US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تيَربوون بةردةوام دةبيَت.</a:t>
            </a:r>
            <a:endParaRPr lang="en-IN" sz="3200" dirty="0"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300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SA" sz="3200" dirty="0">
                <a:solidFill>
                  <a:srgbClr val="FF0000"/>
                </a:solidFill>
                <a:cs typeface="Ali_K_Alwand" pitchFamily="2" charset="-78"/>
              </a:rPr>
              <a:t>ئةو فيَرخوازةي ثالَنةري بةرزي خويَندني هةية , بةم سيفةتانة دةناسريَتةوة</a:t>
            </a:r>
            <a:r>
              <a:rPr lang="ar-SA" sz="3200" dirty="0">
                <a:cs typeface="Ali_K_Alwand" pitchFamily="2" charset="-78"/>
              </a:rPr>
              <a:t>.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1. هةست بة خؤشي و طورذو تين دةكات لة هةلَويَستةكاني فيَربوون 2..ئاطاي لاي مامؤستايةو وة طرنطي بة ئةركةكاني دةدات كة بؤي دياري دةكريَت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3. حةز دةكات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 راستةوخؤ ئةركةكاني بكات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.</a:t>
            </a:r>
            <a:endParaRPr lang="en-IN" sz="3200" dirty="0">
              <a:cs typeface="Ali_K_Alwand" pitchFamily="2" charset="-78"/>
            </a:endParaRPr>
          </a:p>
        </p:txBody>
      </p:sp>
      <p:pic>
        <p:nvPicPr>
          <p:cNvPr id="1026" name="Picture 2" descr="C:\Users\kh\Downloads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05200"/>
            <a:ext cx="4495800" cy="2752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300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4. ئةركةكاني بة تةنها دةكات بيَ ثيَويست كردني بيرهيَنانةوةي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5. كاتي هةلَبذاردني دةدريَتيَ طرانةكان هةلَدةبذيَريَت 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6.هةول دةادات بؤ ئامانجة طرانةكان ( هةولَ, هةولَ , هةولَ دةدات )- </a:t>
            </a:r>
            <a:br>
              <a:rPr lang="ar-SA" sz="3200" dirty="0">
                <a:cs typeface="Ali_K_Alwand" pitchFamily="2" charset="-78"/>
              </a:rPr>
            </a:br>
            <a:br>
              <a:rPr lang="en-US" sz="3200" dirty="0">
                <a:cs typeface="Ali_K_Alwand" pitchFamily="2" charset="-78"/>
              </a:rPr>
            </a:br>
            <a:br>
              <a:rPr lang="en-US" sz="3200" dirty="0">
                <a:cs typeface="Ali_K_Alwand" pitchFamily="2" charset="-78"/>
              </a:rPr>
            </a:br>
            <a:br>
              <a:rPr lang="en-US" sz="3200" dirty="0">
                <a:cs typeface="Ali_K_Alwand" pitchFamily="2" charset="-78"/>
              </a:rPr>
            </a:br>
            <a:br>
              <a:rPr lang="en-US" sz="3200" dirty="0">
                <a:cs typeface="Ali_K_Alwand" pitchFamily="2" charset="-78"/>
              </a:rPr>
            </a:br>
            <a:br>
              <a:rPr lang="en-US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 .</a:t>
            </a:r>
            <a:endParaRPr lang="en-IN" sz="3200" dirty="0">
              <a:cs typeface="Ali_K_Alwand" pitchFamily="2" charset="-78"/>
            </a:endParaRPr>
          </a:p>
        </p:txBody>
      </p:sp>
      <p:pic>
        <p:nvPicPr>
          <p:cNvPr id="2050" name="Picture 2" descr="C:\Users\kh\Download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4953000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300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 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7. هةلَةكاني بةئةريَني  وةردةطريَت و سوودي ليَ وةردةطريَت.</a:t>
            </a:r>
            <a:br>
              <a:rPr lang="ar-SA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. 8.بة جدي كاردةكات هةتا ئةطةر نمرةش لةسةر ضالاكي يةكة </a:t>
            </a:r>
            <a:br>
              <a:rPr lang="en-US" sz="3200" dirty="0">
                <a:cs typeface="Ali_K_Alwand" pitchFamily="2" charset="-78"/>
              </a:rPr>
            </a:br>
            <a:r>
              <a:rPr lang="ar-SA" sz="3200" dirty="0">
                <a:cs typeface="Ali_K_Alwand" pitchFamily="2" charset="-78"/>
              </a:rPr>
              <a:t>نةبيَت .</a:t>
            </a: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br>
              <a:rPr lang="ar-SA" sz="3200" dirty="0">
                <a:cs typeface="Ali_K_Alwand" pitchFamily="2" charset="-78"/>
              </a:rPr>
            </a:br>
            <a:endParaRPr lang="en-IN" sz="3200" dirty="0">
              <a:cs typeface="Ali_K_Alwand" pitchFamily="2" charset="-78"/>
            </a:endParaRPr>
          </a:p>
        </p:txBody>
      </p:sp>
      <p:pic>
        <p:nvPicPr>
          <p:cNvPr id="3074" name="Picture 2" descr="C:\Users\kh\Downloads\images (3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6019800" cy="3724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300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2667000" y="0"/>
            <a:ext cx="3962400" cy="1676400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هؤكارةكاني لاوازي ثالَنةر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1676400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1676400"/>
            <a:ext cx="76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667000" y="17526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858000" y="2438400"/>
            <a:ext cx="2119745" cy="1371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هؤكاري قوتابخانة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733800" y="2743200"/>
            <a:ext cx="2743200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هؤكاري كةسي 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04800" y="1752600"/>
            <a:ext cx="2286000" cy="15240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هؤكاري خيَزاني 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10" name="Picture 9" descr="C:\Users\kh\Downloads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962400"/>
            <a:ext cx="2286000" cy="2438401"/>
          </a:xfrm>
          <a:prstGeom prst="rect">
            <a:avLst/>
          </a:prstGeom>
          <a:noFill/>
        </p:spPr>
      </p:pic>
      <p:pic>
        <p:nvPicPr>
          <p:cNvPr id="4098" name="Picture 2" descr="C:\Users\kh\Downloads\images (3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0"/>
            <a:ext cx="3124200" cy="2590800"/>
          </a:xfrm>
          <a:prstGeom prst="rect">
            <a:avLst/>
          </a:prstGeom>
          <a:noFill/>
        </p:spPr>
      </p:pic>
      <p:pic>
        <p:nvPicPr>
          <p:cNvPr id="4099" name="Picture 3" descr="C:\Users\kh\Downloads\download (1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2819400" cy="2895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3276600" y="533400"/>
            <a:ext cx="2590800" cy="68580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هؤكاري قوتابخانة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17" idx="2"/>
          </p:cNvCxnSpPr>
          <p:nvPr/>
        </p:nvCxnSpPr>
        <p:spPr>
          <a:xfrm>
            <a:off x="4613564" y="2923309"/>
            <a:ext cx="2410691" cy="10390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362200" y="2895600"/>
            <a:ext cx="2133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24255" y="3276600"/>
            <a:ext cx="2119745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كةسايةتي مامؤستا 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52600" y="4038600"/>
            <a:ext cx="2286000" cy="152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ذينطةي قوتابخانة 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pic>
        <p:nvPicPr>
          <p:cNvPr id="8" name="Picture 7" descr="C:\Users\kh\Downloads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371599"/>
            <a:ext cx="5562600" cy="2133601"/>
          </a:xfrm>
          <a:prstGeom prst="rect">
            <a:avLst/>
          </a:prstGeom>
          <a:noFill/>
        </p:spPr>
      </p:pic>
      <p:pic>
        <p:nvPicPr>
          <p:cNvPr id="5122" name="Picture 2" descr="C:\Users\kh\Downloads\images (1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8850" y="5029200"/>
            <a:ext cx="3105150" cy="1476375"/>
          </a:xfrm>
          <a:prstGeom prst="rect">
            <a:avLst/>
          </a:prstGeom>
          <a:noFill/>
        </p:spPr>
      </p:pic>
      <p:pic>
        <p:nvPicPr>
          <p:cNvPr id="13" name="Picture 2" descr="C:\Users\kh\Downloads\636454823398211425-مدرسة بائسة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038600" y="-304800"/>
            <a:ext cx="5638800" cy="716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5943600" y="762000"/>
            <a:ext cx="3200400" cy="1219200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كةسايةتي قوتابي 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430491" y="2133600"/>
            <a:ext cx="180109" cy="1690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743200" y="2438400"/>
            <a:ext cx="44196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795655" y="4495800"/>
            <a:ext cx="2119745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كةم وكوري جةستة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90600" y="4800600"/>
            <a:ext cx="2286000" cy="152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cs typeface="Ali_K_Alwand" pitchFamily="2" charset="-78"/>
              </a:rPr>
              <a:t>باري ميزاجي </a:t>
            </a:r>
            <a:endParaRPr lang="en-IN" sz="2000" b="1" dirty="0">
              <a:solidFill>
                <a:schemeClr val="tx1"/>
              </a:solidFill>
              <a:cs typeface="Ali_K_Alwand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10200" y="2362200"/>
            <a:ext cx="23622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343400" y="4800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i_K_Alwand" pitchFamily="2" charset="-78"/>
              </a:rPr>
              <a:t>هةست نةكردن بة ئاسايش</a:t>
            </a:r>
            <a:endParaRPr lang="ar-IQ" dirty="0">
              <a:cs typeface="Ali_K_Alwand" pitchFamily="2" charset="-78"/>
            </a:endParaRPr>
          </a:p>
        </p:txBody>
      </p:sp>
      <p:pic>
        <p:nvPicPr>
          <p:cNvPr id="1026" name="Picture 2" descr="C:\Users\kh\Downloads\download (2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2933700" cy="1562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/>
          <p:nvPr/>
        </p:nvSpPr>
        <p:spPr>
          <a:xfrm>
            <a:off x="2667000" y="1066800"/>
            <a:ext cx="3962400" cy="167640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cs typeface="Ali_K_Alwand" pitchFamily="2" charset="-78"/>
              </a:rPr>
              <a:t>كةسايةتي قوتابي </a:t>
            </a:r>
            <a:endParaRPr lang="en-IN" sz="28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613564" y="2923309"/>
            <a:ext cx="2182091" cy="13854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0" y="4114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24255" y="4038600"/>
            <a:ext cx="2119745" cy="1371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cs typeface="Ali_K_Alwand" pitchFamily="2" charset="-78"/>
              </a:rPr>
              <a:t>توانا ذيري يةكان </a:t>
            </a:r>
            <a:endParaRPr lang="en-IN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81200" y="2895600"/>
            <a:ext cx="22098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28600" y="35052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cs typeface="Ali_K_Alwand" pitchFamily="2" charset="-78"/>
              </a:rPr>
              <a:t>دابةزيني تيَطةيشتني خود</a:t>
            </a:r>
            <a:endParaRPr lang="ar-IQ" dirty="0">
              <a:cs typeface="Ali_K_Alwand" pitchFamily="2" charset="-78"/>
            </a:endParaRPr>
          </a:p>
        </p:txBody>
      </p:sp>
      <p:pic>
        <p:nvPicPr>
          <p:cNvPr id="2050" name="Picture 2" descr="C:\Users\kh\Downloads\images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4724400"/>
            <a:ext cx="2638425" cy="1733550"/>
          </a:xfrm>
          <a:prstGeom prst="rect">
            <a:avLst/>
          </a:prstGeom>
          <a:noFill/>
        </p:spPr>
      </p:pic>
      <p:pic>
        <p:nvPicPr>
          <p:cNvPr id="2051" name="Picture 3" descr="C:\Users\kh\Downloads\images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00600"/>
            <a:ext cx="2914650" cy="1571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3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233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Ali_K_Alwand</vt:lpstr>
      <vt:lpstr>Arial</vt:lpstr>
      <vt:lpstr>Calibri</vt:lpstr>
      <vt:lpstr>Segoe UI</vt:lpstr>
      <vt:lpstr>Office Theme</vt:lpstr>
      <vt:lpstr>ا</vt:lpstr>
      <vt:lpstr>ثالَنةر :- باريَكي جةستةيي يان دةرووني ية دةبيَتة هؤي وروذاندني رةفتار لة بارودؤخيَكي دياريكراو دا وةتا دةيطةيةنيَتة ئامانج ياخود  تيَربوون بةردةوام دةبيَت.</vt:lpstr>
      <vt:lpstr>ئةو فيَرخوازةي ثالَنةري بةرزي خويَندني هةية , بةم سيفةتانة دةناسريَتةوة. 1. هةست بة خؤشي و طورذو تين دةكات لة هةلَويَستةكاني فيَربوون 2..ئاطاي لاي مامؤستايةو وة طرنطي بة ئةركةكاني دةدات كة بؤي دياري دةكريَت 3. حةز دةكات  راستةوخؤ ئةركةكاني بكات .</vt:lpstr>
      <vt:lpstr> 4. ئةركةكاني بة تةنها دةكات بيَ ثيَويست كردني بيرهيَنانةوةي 5. كاتي هةلَبذاردني دةدريَتيَ طرانةكان هةلَدةبذيَريَت  6.هةول دةادات بؤ ئامانجة طرانةكان ( هةولَ, هةولَ , هةولَ دةدات )-        .</vt:lpstr>
      <vt:lpstr>   7. هةلَةكاني بةئةريَني  وةردةطريَت و سوودي ليَ وةردةطريَت. . 8.بة جدي كاردةكات هةتا ئةطةر نمرةش لةسةر ضالاكي يةكة  نةبيَت .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zhanyar</dc:creator>
  <cp:lastModifiedBy>srwa hussein</cp:lastModifiedBy>
  <cp:revision>80</cp:revision>
  <dcterms:created xsi:type="dcterms:W3CDTF">2006-08-16T00:00:00Z</dcterms:created>
  <dcterms:modified xsi:type="dcterms:W3CDTF">2024-02-05T20:21:57Z</dcterms:modified>
</cp:coreProperties>
</file>