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3" r:id="rId1"/>
    <p:sldMasterId id="2147483863" r:id="rId2"/>
  </p:sldMasterIdLst>
  <p:notesMasterIdLst>
    <p:notesMasterId r:id="rId14"/>
  </p:notesMasterIdLst>
  <p:sldIdLst>
    <p:sldId id="256" r:id="rId3"/>
    <p:sldId id="289" r:id="rId4"/>
    <p:sldId id="265" r:id="rId5"/>
    <p:sldId id="278" r:id="rId6"/>
    <p:sldId id="284" r:id="rId7"/>
    <p:sldId id="285" r:id="rId8"/>
    <p:sldId id="286" r:id="rId9"/>
    <p:sldId id="287" r:id="rId10"/>
    <p:sldId id="288" r:id="rId11"/>
    <p:sldId id="281" r:id="rId12"/>
    <p:sldId id="263" r:id="rId13"/>
  </p:sldIdLst>
  <p:sldSz cx="9144000" cy="6858000" type="screen4x3"/>
  <p:notesSz cx="6858000" cy="9144000"/>
  <p:embeddedFontLst>
    <p:embeddedFont>
      <p:font typeface="Ali_K_Sahifa" pitchFamily="2" charset="-78"/>
      <p:regular r:id="rId15"/>
    </p:embeddedFont>
    <p:embeddedFont>
      <p:font typeface="Ali_K_Samik" pitchFamily="2" charset="-78"/>
      <p:regular r:id="rId16"/>
    </p:embeddedFont>
    <p:embeddedFont>
      <p:font typeface="Calibri" pitchFamily="34" charset="0"/>
      <p:regular r:id="rId17"/>
      <p:bold r:id="rId18"/>
    </p:embeddedFont>
    <p:embeddedFont>
      <p:font typeface="Corbel" pitchFamily="34" charset="0"/>
      <p:regular r:id="rId19"/>
      <p:bold r:id="rId20"/>
      <p:italic r:id="rId21"/>
      <p:boldItalic r:id="rId22"/>
    </p:embeddedFont>
    <p:embeddedFont>
      <p:font typeface="Ali_K_Alwand" pitchFamily="2" charset="-78"/>
      <p:regular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23E2A24-32E7-4AF3-AD0C-583F0C38A4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1D2B833-7C24-4D0F-BAE6-E7E2CBF496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096E34-06B5-4067-B25E-F91483724D8D}" type="datetimeFigureOut">
              <a:rPr lang="en-GB"/>
              <a:pPr>
                <a:defRPr/>
              </a:pPr>
              <a:t>07/11/2018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F4A36922-CDB9-44FC-BBC3-88B3D8CD7D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26D80B8A-B8DC-44A7-9A7D-436275BBE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29F5466-4765-4336-8BF3-C599438537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45E475-E26E-4A05-A380-0D81B4AA6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FC5B1E-3D89-423F-AA5B-053B2B426D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816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="" xmlns:a16="http://schemas.microsoft.com/office/drawing/2014/main" id="{E947012E-9646-48DC-AA09-1D06E4EEF2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="" xmlns:a16="http://schemas.microsoft.com/office/drawing/2014/main" id="{149E3268-A3B3-4AAF-A258-08B4981504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="" xmlns:a16="http://schemas.microsoft.com/office/drawing/2014/main" id="{0C4C1C27-BAE3-4959-B5D1-A43DA1265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7DFA68-2E16-44A3-8BCA-762AB61AAECF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D4FE00-C849-474A-AB80-1A848F38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7B78A3-002B-4B8B-8118-ACF1AA7C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A372E8-B9DC-4336-937C-4F53FC26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120D6-B7B6-4248-923E-884CB80FF1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82728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F033AD-95E0-4CEE-91B3-7D72663A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7D6C0F-C092-42DC-858C-BF601936C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043931-B7C5-4E9F-93A4-12FD2F15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22157-64FD-44EB-BAD5-B4A1934E40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0926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7172A6-86A2-4CF2-A95E-3C97F304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5EEA60-F11C-4350-AE8A-655AA8DA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610683-AD43-4A9F-BA99-1F82425E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91D85-9040-4D0F-9331-E59177A73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18212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E7BC738A-C775-4199-8438-1506767188A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46331301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2262868-AB3E-45DF-8C4B-5F5B01C644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95411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B52D88-7750-4142-939D-4355146F9C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56305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2868-AB3E-45DF-8C4B-5F5B01C644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72049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2868-AB3E-45DF-8C4B-5F5B01C644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71187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3B8B-766A-4D37-9DB2-1219F19CAC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63860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8042-F78B-4F82-A3EB-11C021ACB0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73350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2868-AB3E-45DF-8C4B-5F5B01C644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4620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14D374-FE51-4D1B-A8FD-5FE75509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F6AD0C-99C2-46E8-997F-026ED13C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B12ACF-8CAA-4A96-93AB-5F579BFA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0506A-7FC2-4B73-A999-574B637E5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99764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684F-291F-4ED7-8372-41B81F984D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81930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2868-AB3E-45DF-8C4B-5F5B01C644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02699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2868-AB3E-45DF-8C4B-5F5B01C644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97493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2868-AB3E-45DF-8C4B-5F5B01C644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39235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2868-AB3E-45DF-8C4B-5F5B01C644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26643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2868-AB3E-45DF-8C4B-5F5B01C644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97756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2868-AB3E-45DF-8C4B-5F5B01C644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54561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2868-AB3E-45DF-8C4B-5F5B01C644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96614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2868-AB3E-45DF-8C4B-5F5B01C644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76054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A9ABA0-4817-4931-8F2C-128986D0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F0EF50-DCDD-4801-A9A7-BE5A08D3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26685F-BE2F-4C27-ABB9-CFB3D30F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DA79F-E619-426F-8919-76AFA91F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6600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8F68D67-8EF2-4977-B419-2A4AA925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862CE48-7468-4422-9711-561B081F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60A85CE-8825-4764-AC45-70B6EE65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9C011-EFCC-42D1-9329-B47B9336E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6722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9AA30D22-3E2D-4947-B64C-C9F5CCB7F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632EC9A3-0696-4288-BE4F-E8A5F859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1E85286-A3AD-4633-AEF8-E342167D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8F9FE-91DF-45D6-A10E-31C73A75E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64959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2C0C88F7-4E3C-4166-B4A2-38305832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A8574B60-94E2-455C-9F64-6244F20C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8CD15BE4-2D05-4944-A303-EEBB018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67DF2-8F90-42FE-9A9E-1D86F003D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21021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D7A8019A-9A5D-4AB7-9112-519384E2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ED76B0F9-69B5-46CA-80D0-9ED259C67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042B733C-A6C7-4BA3-8F11-4BF39245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0EC1-2E01-4E31-AEEC-65C4AE3A4C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51307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37C5D75-B808-4D25-A525-3E16093F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E1DA05F-273A-447A-9F5A-E8A840664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C630D1A-8B87-48F4-88EE-C92B62DC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7DBA4-D25D-4155-BC12-BC9AD5266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25519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D07E6D7-A06A-448F-AA80-DB58B00C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B882F1F-D85D-4AC1-A687-EDA08287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622B897-C2AC-4EB0-A782-CD7DDB4B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9492F-EDCD-4310-804E-D7331B886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4200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F3F2A76-C58A-4C43-A1D7-78C130F368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936293-EA0D-41DD-B2BC-8995AF169B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1C0E90-57B9-42B1-8C3D-94B753B3C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AAC272-40A2-42E8-85E0-DB5308549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8C12F2-AF1D-48DE-8376-E2B2478EC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3372314-B53E-4B3B-AD76-0C0DA1150E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372314-B53E-4B3B-AD76-0C0DA1150E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65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ovie%20-%2001/&#8235;&#1575;&#1604;&#1605;&#1583;&#1585;&#1587;%20&#1610;&#1593;&#1591;&#1610;%20&#1575;&#1604;&#1591;&#1575;&#1604;&#1576;%20&#1603;&#1601;%20&#1578;&#1578;&#1608;&#1602;&#1593;&#1608;&#1606;%20&#1610;&#1587;&#1603;&#1578;%20&#1604;&#1607;&#1567;&#1567;&#8236;&#8206;%20-%20YouTube.flv" TargetMode="External"/><Relationship Id="rId2" Type="http://schemas.openxmlformats.org/officeDocument/2006/relationships/hyperlink" Target="Movie%20-%2001/Bad%20teacher%202018.mp4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%5bScene%5d%20The%20Ron%20Clark%20Story%20-%20You%20just%20learned%20something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34F8DF27-3387-462B-9CAA-264D38551F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584" y="2334193"/>
            <a:ext cx="8147248" cy="13319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IQ" sz="9600" dirty="0">
                <a:cs typeface="Ali_K_Samik" pitchFamily="2" charset="-78"/>
              </a:rPr>
              <a:t>دةروونزاني ثةروةرديي</a:t>
            </a:r>
            <a:endParaRPr lang="en-US" sz="9600" dirty="0">
              <a:cs typeface="Ali_K_Samik" pitchFamily="2" charset="-78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F328CEA9-EAF3-4172-B17B-E24D9236C4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95736" y="4563356"/>
            <a:ext cx="5646738" cy="719311"/>
          </a:xfrm>
        </p:spPr>
        <p:txBody>
          <a:bodyPr>
            <a:normAutofit/>
          </a:bodyPr>
          <a:lstStyle/>
          <a:p>
            <a:pPr marR="0" algn="ctr" rtl="1" eaLnBrk="1" hangingPunct="1"/>
            <a:r>
              <a:rPr lang="ar-IQ" altLang="en-US" sz="3600" dirty="0" smtClean="0">
                <a:solidFill>
                  <a:schemeClr val="accent1">
                    <a:lumMod val="75000"/>
                  </a:schemeClr>
                </a:solidFill>
                <a:cs typeface="Ali_K_Samik" pitchFamily="2" charset="-78"/>
              </a:rPr>
              <a:t>م.سمية سامي حسن</a:t>
            </a:r>
            <a:endParaRPr lang="en-US" altLang="en-US" sz="3600" dirty="0">
              <a:solidFill>
                <a:schemeClr val="accent1">
                  <a:lumMod val="75000"/>
                </a:schemeClr>
              </a:solidFill>
              <a:cs typeface="Ali_K_Samik" pitchFamily="2" charset="-78"/>
            </a:endParaRPr>
          </a:p>
        </p:txBody>
      </p:sp>
      <p:pic>
        <p:nvPicPr>
          <p:cNvPr id="9222" name="Picture 6" descr="E:\الكتاب الجديد علم النفس العام\صور للكتاب\1 (3).gif">
            <a:extLst>
              <a:ext uri="{FF2B5EF4-FFF2-40B4-BE49-F238E27FC236}">
                <a16:creationId xmlns="" xmlns:a16="http://schemas.microsoft.com/office/drawing/2014/main" id="{62E004A4-674B-4119-B3B1-9118499BF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76" y="216031"/>
            <a:ext cx="2761456" cy="2118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="" xmlns:a16="http://schemas.microsoft.com/office/drawing/2014/main" id="{959FB771-C97B-4586-959E-680839AB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147962"/>
            <a:ext cx="8229600" cy="1865213"/>
          </a:xfrm>
        </p:spPr>
        <p:txBody>
          <a:bodyPr/>
          <a:lstStyle/>
          <a:p>
            <a:r>
              <a:rPr lang="ar-IQ" altLang="en-US" sz="5400" dirty="0">
                <a:cs typeface="Ali_K_Samik" pitchFamily="2" charset="-78"/>
              </a:rPr>
              <a:t>قسة كردن لةسةر ضالاكي ثؤل و طروثةكان </a:t>
            </a:r>
            <a:endParaRPr lang="en-GB" altLang="en-US" sz="5400" dirty="0">
              <a:cs typeface="Ali_K_Samik" pitchFamily="2" charset="-78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7F9C18F3-F327-40F9-980D-572A10B6C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0" name="Rectangle 3">
            <a:extLst>
              <a:ext uri="{FF2B5EF4-FFF2-40B4-BE49-F238E27FC236}">
                <a16:creationId xmlns="" xmlns:a16="http://schemas.microsoft.com/office/drawing/2014/main" id="{5C066CA9-3719-4966-ABEA-4AF4B8C2A7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2" name="Picture 5" descr="eggs">
            <a:extLst>
              <a:ext uri="{FF2B5EF4-FFF2-40B4-BE49-F238E27FC236}">
                <a16:creationId xmlns="" xmlns:a16="http://schemas.microsoft.com/office/drawing/2014/main" id="{C9A58A4A-A673-4F8C-844F-9D0861CE6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7">
            <a:extLst>
              <a:ext uri="{FF2B5EF4-FFF2-40B4-BE49-F238E27FC236}">
                <a16:creationId xmlns="" xmlns:a16="http://schemas.microsoft.com/office/drawing/2014/main" id="{0BC78379-F303-4490-8A86-4618EE0ED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500438"/>
            <a:ext cx="5543550" cy="2449512"/>
          </a:xfrm>
          <a:prstGeom prst="wedgeEllipseCallout">
            <a:avLst>
              <a:gd name="adj1" fmla="val 15866"/>
              <a:gd name="adj2" fmla="val -88755"/>
            </a:avLst>
          </a:prstGeom>
          <a:gradFill rotWithShape="1">
            <a:gsLst>
              <a:gs pos="0">
                <a:srgbClr val="FFFF00">
                  <a:alpha val="39998"/>
                </a:srgbClr>
              </a:gs>
              <a:gs pos="100000">
                <a:srgbClr val="FF3300">
                  <a:alpha val="39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0248" name="Text Box 8">
            <a:extLst>
              <a:ext uri="{FF2B5EF4-FFF2-40B4-BE49-F238E27FC236}">
                <a16:creationId xmlns="" xmlns:a16="http://schemas.microsoft.com/office/drawing/2014/main" id="{1A012859-82C9-465C-8C34-46E8FE9DA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652963"/>
            <a:ext cx="504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for attention</a:t>
            </a:r>
          </a:p>
        </p:txBody>
      </p:sp>
      <p:pic>
        <p:nvPicPr>
          <p:cNvPr id="22535" name="Picture 9" descr="hit">
            <a:extLst>
              <a:ext uri="{FF2B5EF4-FFF2-40B4-BE49-F238E27FC236}">
                <a16:creationId xmlns="" xmlns:a16="http://schemas.microsoft.com/office/drawing/2014/main" id="{8BBD9CC6-DC83-4309-BED1-760E041FE1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5224">
            <a:off x="2843213" y="981075"/>
            <a:ext cx="28082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 descr="Thanks">
            <a:extLst>
              <a:ext uri="{FF2B5EF4-FFF2-40B4-BE49-F238E27FC236}">
                <a16:creationId xmlns="" xmlns:a16="http://schemas.microsoft.com/office/drawing/2014/main" id="{5F4B6079-31F4-474F-9D3E-17CD6650BD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860800"/>
            <a:ext cx="35290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1" descr="hit">
            <a:extLst>
              <a:ext uri="{FF2B5EF4-FFF2-40B4-BE49-F238E27FC236}">
                <a16:creationId xmlns="" xmlns:a16="http://schemas.microsoft.com/office/drawing/2014/main" id="{4C91FC9C-36AF-4546-AB43-9B54807951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9740">
            <a:off x="1187450" y="2997200"/>
            <a:ext cx="105568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2" descr="hit">
            <a:extLst>
              <a:ext uri="{FF2B5EF4-FFF2-40B4-BE49-F238E27FC236}">
                <a16:creationId xmlns="" xmlns:a16="http://schemas.microsoft.com/office/drawing/2014/main" id="{903C9789-68C9-4545-B090-C5ED07A5F9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4667">
            <a:off x="5992813" y="3232150"/>
            <a:ext cx="1055687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dirty="0">
                <a:latin typeface="+mn-lt"/>
                <a:ea typeface="+mn-ea"/>
                <a:cs typeface="Ali_K_Alwand" pitchFamily="2" charset="-78"/>
              </a:rPr>
              <a:t>بابةتة سةركييةكاني دةروونزاني ثةروةردةيي</a:t>
            </a:r>
            <a:endParaRPr lang="en-US" sz="3200" dirty="0">
              <a:latin typeface="+mn-lt"/>
              <a:ea typeface="+mn-ea"/>
              <a:cs typeface="Ali_K_Alwand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sz="3200" dirty="0">
                <a:cs typeface="Ali_K_Alwand" pitchFamily="2" charset="-78"/>
              </a:rPr>
              <a:t>درككردني تايبةتمةندييةكاني قوتابي : </a:t>
            </a:r>
          </a:p>
          <a:p>
            <a:pPr algn="r" rtl="1"/>
            <a:r>
              <a:rPr lang="ar-IQ" sz="3200" dirty="0">
                <a:cs typeface="Ali_K_Alwand" pitchFamily="2" charset="-78"/>
              </a:rPr>
              <a:t>تيَطةيـشتني ثرؤسةي فيَربوون :</a:t>
            </a:r>
          </a:p>
          <a:p>
            <a:pPr algn="r" rtl="1"/>
            <a:r>
              <a:rPr lang="ar-IQ" sz="3200" dirty="0">
                <a:cs typeface="Ali_K_Alwand" pitchFamily="2" charset="-78"/>
              </a:rPr>
              <a:t>رِةخساندني ذينطةيةكي طونجاو بؤ فيَربوون :</a:t>
            </a:r>
          </a:p>
          <a:p>
            <a:pPr algn="r" rtl="1"/>
            <a:r>
              <a:rPr lang="ar-IQ" sz="3200" dirty="0">
                <a:cs typeface="Ali_K_Alwand" pitchFamily="2" charset="-78"/>
              </a:rPr>
              <a:t>رِةضاوكردني جياوازي تاكةكةسي لة نيوان قوتابيان:  </a:t>
            </a:r>
          </a:p>
          <a:p>
            <a:pPr algn="r" rtl="1"/>
            <a:r>
              <a:rPr lang="ar-IQ" sz="3200" dirty="0">
                <a:cs typeface="Ali_K_Alwand" pitchFamily="2" charset="-78"/>
              </a:rPr>
              <a:t>بةكارهيَناني هةلَسةنطاندن بة شيَوةيةكي طونجاو :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52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571F701-BF4D-4E87-853E-E1AD1CB2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Y" b="0" i="1" dirty="0">
                <a:solidFill>
                  <a:srgbClr val="0000CC"/>
                </a:solidFill>
                <a:effectLst/>
                <a:cs typeface="Ali_K_Samik" pitchFamily="2" charset="-78"/>
              </a:rPr>
              <a:t>دةروونزاني و ثرؤسةي فيَركردن </a:t>
            </a:r>
            <a:r>
              <a:rPr lang="en-GB" b="0" i="1" dirty="0">
                <a:solidFill>
                  <a:srgbClr val="0000CC"/>
                </a:solidFill>
                <a:effectLst/>
                <a:cs typeface="Ali_K_Samik" pitchFamily="2" charset="-78"/>
              </a:rPr>
              <a:t/>
            </a:r>
            <a:br>
              <a:rPr lang="en-GB" b="0" i="1" dirty="0">
                <a:solidFill>
                  <a:srgbClr val="0000CC"/>
                </a:solidFill>
                <a:effectLst/>
                <a:cs typeface="Ali_K_Samik" pitchFamily="2" charset="-78"/>
              </a:rPr>
            </a:br>
            <a:r>
              <a:rPr lang="en-GB" b="0" i="1" dirty="0">
                <a:solidFill>
                  <a:srgbClr val="0000CC"/>
                </a:solidFill>
                <a:effectLst/>
                <a:cs typeface="Ali_K_Samik" pitchFamily="2" charset="-78"/>
                <a:hlinkClick r:id="rId2" action="ppaction://hlinkfile"/>
              </a:rPr>
              <a:t>1</a:t>
            </a:r>
            <a:r>
              <a:rPr lang="en-GB" b="0" i="1" dirty="0">
                <a:solidFill>
                  <a:srgbClr val="0000CC"/>
                </a:solidFill>
                <a:effectLst/>
                <a:cs typeface="Ali_K_Samik" pitchFamily="2" charset="-78"/>
              </a:rPr>
              <a:t> – </a:t>
            </a:r>
            <a:r>
              <a:rPr lang="en-GB" b="0" i="1" dirty="0">
                <a:solidFill>
                  <a:srgbClr val="0000CC"/>
                </a:solidFill>
                <a:effectLst/>
                <a:cs typeface="Ali_K_Samik" pitchFamily="2" charset="-78"/>
                <a:hlinkClick r:id="rId3" action="ppaction://hlinkfile"/>
              </a:rPr>
              <a:t>2</a:t>
            </a:r>
            <a:r>
              <a:rPr lang="en-GB" b="0" i="1" dirty="0">
                <a:solidFill>
                  <a:srgbClr val="0000CC"/>
                </a:solidFill>
                <a:effectLst/>
                <a:cs typeface="Ali_K_Samik" pitchFamily="2" charset="-78"/>
              </a:rPr>
              <a:t>  -  </a:t>
            </a:r>
            <a:r>
              <a:rPr lang="en-GB" b="0" i="1" dirty="0">
                <a:solidFill>
                  <a:srgbClr val="0000CC"/>
                </a:solidFill>
                <a:effectLst/>
                <a:cs typeface="Ali_K_Samik" pitchFamily="2" charset="-78"/>
                <a:hlinkClick r:id="rId4" action="ppaction://hlinkfile"/>
              </a:rPr>
              <a:t>3</a:t>
            </a:r>
            <a:endParaRPr lang="en-GB" b="0" dirty="0">
              <a:solidFill>
                <a:srgbClr val="0000CC"/>
              </a:solidFill>
              <a:effectLst/>
              <a:cs typeface="Ali_K_Samik" pitchFamily="2" charset="-78"/>
            </a:endParaRPr>
          </a:p>
        </p:txBody>
      </p:sp>
      <p:sp>
        <p:nvSpPr>
          <p:cNvPr id="13314" name="Content Placeholder 1">
            <a:extLst>
              <a:ext uri="{FF2B5EF4-FFF2-40B4-BE49-F238E27FC236}">
                <a16:creationId xmlns="" xmlns:a16="http://schemas.microsoft.com/office/drawing/2014/main" id="{FAD6DEDF-E8E9-40E3-BB9C-DC2B9428C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15" y="2060848"/>
            <a:ext cx="8003232" cy="3938968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ar-IQ" altLang="en-US" sz="3200" dirty="0">
                <a:cs typeface="Ali_K_Sahifa" pitchFamily="2" charset="-78"/>
              </a:rPr>
              <a:t>دةروونزاني ثةروةردةيي طرنطي تايبةتي خؤي </a:t>
            </a:r>
            <a:r>
              <a:rPr lang="ar-IQ" altLang="en-US" sz="3200" dirty="0" smtClean="0">
                <a:cs typeface="Ali_K_Sahifa" pitchFamily="2" charset="-78"/>
              </a:rPr>
              <a:t>ه</a:t>
            </a:r>
            <a:r>
              <a:rPr lang="ar-IQ" altLang="en-US" sz="3200" dirty="0">
                <a:cs typeface="Ali_K_Sahifa" pitchFamily="2" charset="-78"/>
              </a:rPr>
              <a:t>ة</a:t>
            </a:r>
            <a:r>
              <a:rPr lang="ar-IQ" altLang="en-US" sz="3200" dirty="0" smtClean="0">
                <a:cs typeface="Ali_K_Sahifa" pitchFamily="2" charset="-78"/>
              </a:rPr>
              <a:t>ية </a:t>
            </a:r>
            <a:r>
              <a:rPr lang="ar-IQ" altLang="en-US" sz="3200" dirty="0">
                <a:cs typeface="Ali_K_Sahifa" pitchFamily="2" charset="-78"/>
              </a:rPr>
              <a:t>بؤ سةركةوتني مامؤستا لة كارةكاني. </a:t>
            </a:r>
          </a:p>
          <a:p>
            <a:pPr algn="r" rtl="1" eaLnBrk="1" hangingPunct="1"/>
            <a:r>
              <a:rPr lang="ar-IQ" altLang="en-US" sz="4000" dirty="0">
                <a:solidFill>
                  <a:srgbClr val="C00000"/>
                </a:solidFill>
                <a:cs typeface="Ali_K_Sahifa" pitchFamily="2" charset="-78"/>
              </a:rPr>
              <a:t>ثرسيار</a:t>
            </a:r>
            <a:r>
              <a:rPr lang="ar-IQ" altLang="en-US" sz="4000" dirty="0">
                <a:solidFill>
                  <a:srgbClr val="0000CC"/>
                </a:solidFill>
                <a:cs typeface="Ali_K_Sahifa" pitchFamily="2" charset="-78"/>
              </a:rPr>
              <a:t> بة بؤ ضووني تؤ دةرهاويَشتة نةريَنييةكان ضين لةكاتي نةبووني شارةزايي لة لايةن مامؤستا بة بنةما ثةروةردةيي و دةروونييةكان؟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7A66A2C-AF96-423B-8769-60DC61FE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ar-SY" sz="4800" dirty="0">
                <a:cs typeface="Ali_K_Samik" pitchFamily="2" charset="-78"/>
              </a:rPr>
              <a:t>سوودي دةروونـــزاني بؤ  مـــامؤستا </a:t>
            </a:r>
            <a:endParaRPr lang="en-GB" sz="4800" b="0" dirty="0">
              <a:solidFill>
                <a:schemeClr val="accent1">
                  <a:lumMod val="75000"/>
                </a:schemeClr>
              </a:solidFill>
              <a:cs typeface="Ali_K_Samik" pitchFamily="2" charset="-78"/>
            </a:endParaRPr>
          </a:p>
        </p:txBody>
      </p:sp>
      <p:sp>
        <p:nvSpPr>
          <p:cNvPr id="18434" name="Content Placeholder 1">
            <a:extLst>
              <a:ext uri="{FF2B5EF4-FFF2-40B4-BE49-F238E27FC236}">
                <a16:creationId xmlns="" xmlns:a16="http://schemas.microsoft.com/office/drawing/2014/main" id="{702D6856-309A-4371-80AB-1BEF68A94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871" y="1956167"/>
            <a:ext cx="7704667" cy="3332816"/>
          </a:xfrm>
        </p:spPr>
        <p:txBody>
          <a:bodyPr>
            <a:normAutofit fontScale="92500" lnSpcReduction="20000"/>
          </a:bodyPr>
          <a:lstStyle/>
          <a:p>
            <a:pPr algn="just" rtl="1"/>
            <a:r>
              <a:rPr lang="ar-SY" altLang="en-US" sz="4400" dirty="0">
                <a:cs typeface="Ali_K_Alwand" pitchFamily="2" charset="-78"/>
              </a:rPr>
              <a:t>مامؤستاي سةركةوتوو ئةو مامؤستايةية </a:t>
            </a:r>
            <a:r>
              <a:rPr lang="ar-SY" altLang="en-US" sz="4400" dirty="0" smtClean="0">
                <a:cs typeface="Ali_K_Alwand" pitchFamily="2" charset="-78"/>
              </a:rPr>
              <a:t>ك</a:t>
            </a:r>
            <a:r>
              <a:rPr lang="ar-IQ" altLang="en-US" sz="4400" dirty="0" smtClean="0">
                <a:cs typeface="Ali_K_Alwand" pitchFamily="2" charset="-78"/>
              </a:rPr>
              <a:t>ة</a:t>
            </a:r>
            <a:r>
              <a:rPr lang="ar-SY" altLang="en-US" sz="4400" dirty="0" smtClean="0">
                <a:cs typeface="Ali_K_Alwand" pitchFamily="2" charset="-78"/>
              </a:rPr>
              <a:t>خاوةن </a:t>
            </a:r>
            <a:r>
              <a:rPr lang="ar-SY" altLang="en-US" sz="4400" dirty="0">
                <a:cs typeface="Ali_K_Alwand" pitchFamily="2" charset="-78"/>
              </a:rPr>
              <a:t>برِياري راست دورووستة سةبارةت بة دارشتني ئامانجةكاني ، و هةلَبذاردني شيَوزاي طونجاو بؤ ضارةسةرك</a:t>
            </a:r>
            <a:r>
              <a:rPr lang="ar-IQ" altLang="en-US" sz="4400" dirty="0">
                <a:cs typeface="Ali_K_Alwand" pitchFamily="2" charset="-78"/>
              </a:rPr>
              <a:t>ـــ</a:t>
            </a:r>
            <a:r>
              <a:rPr lang="ar-SY" altLang="en-US" sz="4400" dirty="0">
                <a:cs typeface="Ali_K_Alwand" pitchFamily="2" charset="-78"/>
              </a:rPr>
              <a:t>ردني كيَش</a:t>
            </a:r>
            <a:r>
              <a:rPr lang="ar-IQ" altLang="en-US" sz="4400" dirty="0">
                <a:cs typeface="Ali_K_Alwand" pitchFamily="2" charset="-78"/>
              </a:rPr>
              <a:t>ـــ</a:t>
            </a:r>
            <a:r>
              <a:rPr lang="ar-SY" altLang="en-US" sz="4400" dirty="0">
                <a:cs typeface="Ali_K_Alwand" pitchFamily="2" charset="-78"/>
              </a:rPr>
              <a:t>ة ثةروةردةيي</a:t>
            </a:r>
            <a:r>
              <a:rPr lang="ar-IQ" altLang="en-US" sz="4400" dirty="0">
                <a:cs typeface="Ali_K_Alwand" pitchFamily="2" charset="-78"/>
              </a:rPr>
              <a:t>ــ</a:t>
            </a:r>
            <a:r>
              <a:rPr lang="ar-SY" altLang="en-US" sz="4400" dirty="0">
                <a:cs typeface="Ali_K_Alwand" pitchFamily="2" charset="-78"/>
              </a:rPr>
              <a:t>ةكان ، وة بةشيَوازيَك راست درووست ثؤلةكةي بةريَوة دةبات </a:t>
            </a:r>
            <a:endParaRPr lang="en-GB" altLang="en-US" sz="4400" dirty="0">
              <a:cs typeface="Ali_K_Alwand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78299F-BFDB-4890-A733-FA1F85A70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908720"/>
            <a:ext cx="7704667" cy="5091096"/>
          </a:xfrm>
        </p:spPr>
        <p:txBody>
          <a:bodyPr>
            <a:normAutofit/>
          </a:bodyPr>
          <a:lstStyle/>
          <a:p>
            <a:pPr algn="r" rtl="1"/>
            <a:r>
              <a:rPr lang="ar-SY" sz="4000" dirty="0">
                <a:cs typeface="Ali_K_Alwand" pitchFamily="2" charset="-78"/>
              </a:rPr>
              <a:t>ثيَويستة هةموو مامؤستايةك ثيَش ئةوةى دةست وانة ووتنةوة بكات ئاشــــنابيَت بةهـــةموو ئةوطؤرِوانةى كة </a:t>
            </a:r>
            <a:r>
              <a:rPr lang="ar-SY" sz="4000" dirty="0" smtClean="0">
                <a:cs typeface="Ali_K_Alwand" pitchFamily="2" charset="-78"/>
              </a:rPr>
              <a:t>كارِيطةرييان </a:t>
            </a:r>
            <a:r>
              <a:rPr lang="ar-SY" sz="4000" dirty="0">
                <a:cs typeface="Ali_K_Alwand" pitchFamily="2" charset="-78"/>
              </a:rPr>
              <a:t>هةية لــة سةر ثرؤسةي فيَركردن و فيَـــربوون تا بتوانيَت ثرؤطراميَكي سةركةوتوو دابرِيَذيَت تايبــةت بــــــــة شــــــيَوازي وانة ووتنةوى</a:t>
            </a:r>
            <a:endParaRPr lang="en-GB" sz="4000" dirty="0">
              <a:cs typeface="Ali_K_Alwan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1195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5E1A55-4EB2-4A6F-BA30-2011B1D3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>
            <a:noAutofit/>
          </a:bodyPr>
          <a:lstStyle/>
          <a:p>
            <a:r>
              <a:rPr lang="ar-IQ" sz="3600" dirty="0">
                <a:cs typeface="Ali_K_Samik" pitchFamily="2" charset="-78"/>
              </a:rPr>
              <a:t>كةي دارِشتني وانةكان سةركةوتو دةبيَت</a:t>
            </a:r>
            <a:endParaRPr lang="en-GB" sz="3600" dirty="0">
              <a:cs typeface="Ali_K_Sami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1EB780-8126-49FD-847B-7960B01E1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412776"/>
            <a:ext cx="7704667" cy="458704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600" dirty="0">
                <a:solidFill>
                  <a:srgbClr val="FF0000"/>
                </a:solidFill>
                <a:cs typeface="Ali_K_Alwand" pitchFamily="2" charset="-78"/>
              </a:rPr>
              <a:t>لة سيَ حالَةتي سةرةكي دةبيَت </a:t>
            </a:r>
          </a:p>
          <a:p>
            <a:pPr algn="r" rtl="1"/>
            <a:r>
              <a:rPr lang="ar-SY" sz="3600" dirty="0">
                <a:cs typeface="Ali_K_Alwand" pitchFamily="2" charset="-78"/>
              </a:rPr>
              <a:t>يةكةم: كاتيَك ناوةرِؤكي وانةكان تواناي ئةوةيان دةبيَت ئاستة جياوازةكاني توانستة عةقلييةكان دةستنيشان بكةن لة رِيَطةي دارِشتـــني ضالاكييةكــــان،  ئامـادةكردني ضارةسةري طونجاو بؤ كيَشة ثيَشبينيكراوةكان.</a:t>
            </a:r>
            <a:endParaRPr lang="en-GB" sz="3600" dirty="0">
              <a:cs typeface="Ali_K_Alwan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5850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1EB780-8126-49FD-847B-7960B01E1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692696"/>
            <a:ext cx="7704667" cy="530712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Y" sz="3200" dirty="0">
                <a:cs typeface="Ali_K_Alwand" pitchFamily="2" charset="-78"/>
              </a:rPr>
              <a:t>دووةم: لــــة رِيَطـــــةي وانةكان مـــــامؤستا بتوانيَت ئارِاستةكاني خـؤي رِيَكبخـــــات بةثيَي بارودؤخي فيَربوون ، بؤ ئةوةي بة باشترين شيَوة قوتابيان بتوانن دةستكةوتي خويَندن بةدةست بيَنن.</a:t>
            </a:r>
            <a:endParaRPr lang="en-GB" sz="3200" dirty="0">
              <a:cs typeface="Ali_K_Alwand" pitchFamily="2" charset="-78"/>
            </a:endParaRPr>
          </a:p>
          <a:p>
            <a:pPr marL="0" indent="0" algn="r" rtl="1">
              <a:buNone/>
            </a:pPr>
            <a:endParaRPr lang="en-GB" sz="3200" dirty="0">
              <a:cs typeface="Ali_K_Alwand" pitchFamily="2" charset="-78"/>
            </a:endParaRPr>
          </a:p>
          <a:p>
            <a:pPr algn="r" rtl="1"/>
            <a:r>
              <a:rPr lang="ar-SY" sz="3200" dirty="0">
                <a:cs typeface="Ali_K_Alwand" pitchFamily="2" charset="-78"/>
              </a:rPr>
              <a:t>سيَيةم: شيَوازيَكي روون و ئاشكراى هةبيَت بؤ هةلَسةنطاندني رِادةي تيَطةيشتني قوتابيان. واتة ثيَوةريَكي تايبةت هةبيَت بؤ ثيَواني ئاستي فيَربووني قوتابيان ، بؤ ئةوةي مامؤستا بتوانيَت  برِياري رِاست و درووست بدات سةبارةت بة هةنطاوكاني داهاتووي تايبةت بة ثرؤسةي فيَربوون.</a:t>
            </a:r>
            <a:endParaRPr lang="en-GB" sz="3200" dirty="0">
              <a:cs typeface="Ali_K_Alwan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491186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5E1A55-4EB2-4A6F-BA30-2011B1D3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IQ" dirty="0">
                <a:cs typeface="Ali_K_Samik" pitchFamily="2" charset="-78"/>
              </a:rPr>
              <a:t>نةبووني </a:t>
            </a:r>
            <a:r>
              <a:rPr lang="ar-SY" dirty="0">
                <a:cs typeface="Ali_K_Samik" pitchFamily="2" charset="-78"/>
              </a:rPr>
              <a:t>ئاشنايي تةواو</a:t>
            </a:r>
            <a:r>
              <a:rPr lang="ar-IQ" dirty="0">
                <a:cs typeface="Ali_K_Samik" pitchFamily="2" charset="-78"/>
              </a:rPr>
              <a:t> </a:t>
            </a:r>
            <a:r>
              <a:rPr lang="ar-SY" dirty="0">
                <a:cs typeface="Ali_K_Samik" pitchFamily="2" charset="-78"/>
              </a:rPr>
              <a:t>بة بةنةماو ثرنسيثة دةروونييةكان</a:t>
            </a:r>
            <a:r>
              <a:rPr lang="ar-IQ" dirty="0">
                <a:cs typeface="Ali_K_Samik" pitchFamily="2" charset="-78"/>
              </a:rPr>
              <a:t> لة لايةن مامؤستا</a:t>
            </a:r>
            <a:endParaRPr lang="en-GB" dirty="0">
              <a:cs typeface="Ali_K_Sami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1EB780-8126-49FD-847B-7960B01E1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Y" dirty="0">
                <a:cs typeface="Ali_K_Alwand" pitchFamily="2" charset="-78"/>
              </a:rPr>
              <a:t>ئةطةر مامؤستا ئاشنايي تةواوي نةبيَت بـــــة بةنةماو ثرنسيثة دةروونييةكان ئةطةري هةلَةكردني زياتر دةبيَت لة كارةكاني بؤ نموونة </a:t>
            </a:r>
            <a:endParaRPr lang="ar-IQ" dirty="0">
              <a:cs typeface="Ali_K_Alwand" pitchFamily="2" charset="-78"/>
            </a:endParaRPr>
          </a:p>
          <a:p>
            <a:pPr marL="0" indent="0" algn="r" rtl="1">
              <a:buNone/>
            </a:pPr>
            <a:endParaRPr lang="ar-IQ" dirty="0">
              <a:cs typeface="Ali_K_Alwand" pitchFamily="2" charset="-78"/>
            </a:endParaRPr>
          </a:p>
          <a:p>
            <a:pPr lvl="0" algn="r" rtl="1"/>
            <a:r>
              <a:rPr lang="ar-SY" dirty="0">
                <a:cs typeface="Ali_K_Alwand" pitchFamily="2" charset="-78"/>
              </a:rPr>
              <a:t>بةكار هيَناني شيَوازة كؤنةكان لة وانةووتنةوة و هةلَسةنطاندن بؤ قوتابيان.</a:t>
            </a:r>
            <a:endParaRPr lang="ar-IQ" dirty="0">
              <a:cs typeface="Ali_K_Alwand" pitchFamily="2" charset="-78"/>
            </a:endParaRPr>
          </a:p>
          <a:p>
            <a:pPr marL="0" lvl="0" indent="0" algn="r" rtl="1">
              <a:buNone/>
            </a:pPr>
            <a:endParaRPr lang="en-GB" dirty="0">
              <a:cs typeface="Ali_K_Alwand" pitchFamily="2" charset="-78"/>
            </a:endParaRPr>
          </a:p>
          <a:p>
            <a:pPr lvl="0" algn="r" rtl="1"/>
            <a:r>
              <a:rPr lang="ar-SY" dirty="0">
                <a:cs typeface="Ali_K_Alwand" pitchFamily="2" charset="-78"/>
              </a:rPr>
              <a:t>رِةضاو نةكردني جياوازي تاكةكةسي لة نيَوان قوتابيان.</a:t>
            </a:r>
            <a:endParaRPr lang="en-GB" dirty="0">
              <a:cs typeface="Ali_K_Alwand" pitchFamily="2" charset="-78"/>
            </a:endParaRPr>
          </a:p>
          <a:p>
            <a:pPr algn="r" rtl="1"/>
            <a:endParaRPr lang="en-GB" dirty="0">
              <a:cs typeface="Ali_K_Alwan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932249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1EB780-8126-49FD-847B-7960B01E1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692696"/>
            <a:ext cx="7931224" cy="5904656"/>
          </a:xfrm>
        </p:spPr>
        <p:txBody>
          <a:bodyPr>
            <a:normAutofit/>
          </a:bodyPr>
          <a:lstStyle/>
          <a:p>
            <a:pPr lvl="0" algn="r" rtl="1"/>
            <a:r>
              <a:rPr lang="ar-SY" sz="2800" dirty="0">
                <a:cs typeface="Ali_K_Alwand" pitchFamily="2" charset="-78"/>
              </a:rPr>
              <a:t>هةلبذاردني رِيطاكاني وانةووتنةوة بة شيَوةيةكي هةرِةمةكي بة بيَ رِةضاوكردني بارودؤخي ثؤل و تايبةت مةندي قوتابيان.</a:t>
            </a:r>
            <a:endParaRPr lang="ar-IQ" sz="2800" dirty="0">
              <a:cs typeface="Ali_K_Alwand" pitchFamily="2" charset="-78"/>
            </a:endParaRPr>
          </a:p>
          <a:p>
            <a:pPr marL="0" lvl="0" indent="0" algn="r" rtl="1">
              <a:buNone/>
            </a:pPr>
            <a:endParaRPr lang="en-GB" sz="1400" dirty="0">
              <a:cs typeface="Ali_K_Alwand" pitchFamily="2" charset="-78"/>
            </a:endParaRPr>
          </a:p>
          <a:p>
            <a:pPr lvl="0" algn="r" rtl="1"/>
            <a:r>
              <a:rPr lang="ar-SY" sz="2800" dirty="0">
                <a:cs typeface="Ali_K_Alwand" pitchFamily="2" charset="-78"/>
              </a:rPr>
              <a:t>لة كاتي دووضاربوونةوةي هةر رِةفتاريَكي نةشياو لة ناو ثؤل رِةنطة مامؤستا نةتوانيَـت بةشيَوةيةكي تةندرووست مامةلَة لةطةلَ بارودؤخةكة بكات.</a:t>
            </a:r>
            <a:endParaRPr lang="ar-IQ" sz="2800" dirty="0">
              <a:cs typeface="Ali_K_Alwand" pitchFamily="2" charset="-78"/>
            </a:endParaRPr>
          </a:p>
          <a:p>
            <a:pPr marL="0" lvl="0" indent="0" algn="r" rtl="1">
              <a:buNone/>
            </a:pPr>
            <a:endParaRPr lang="en-GB" sz="1100" dirty="0">
              <a:cs typeface="Ali_K_Alwand" pitchFamily="2" charset="-78"/>
            </a:endParaRPr>
          </a:p>
          <a:p>
            <a:pPr lvl="0" algn="r" rtl="1"/>
            <a:r>
              <a:rPr lang="ar-SY" sz="2800" dirty="0">
                <a:cs typeface="Ali_K_Alwand" pitchFamily="2" charset="-78"/>
              </a:rPr>
              <a:t>شكست هيَنان لة ئارِاستةكردني قوتابياني بؤ ئةوةي تواناكانيان بخةنةطةرِ بؤ فيَربوون.</a:t>
            </a:r>
            <a:endParaRPr lang="ar-IQ" sz="2800" dirty="0">
              <a:cs typeface="Ali_K_Alwand" pitchFamily="2" charset="-78"/>
            </a:endParaRPr>
          </a:p>
          <a:p>
            <a:pPr marL="0" lvl="0" indent="0" algn="r" rtl="1">
              <a:buNone/>
            </a:pPr>
            <a:endParaRPr lang="en-GB" sz="1200" dirty="0">
              <a:cs typeface="Ali_K_Alwand" pitchFamily="2" charset="-78"/>
            </a:endParaRPr>
          </a:p>
          <a:p>
            <a:pPr lvl="0" algn="r" rtl="1"/>
            <a:r>
              <a:rPr lang="ar-SY" sz="2800" dirty="0">
                <a:cs typeface="Ali_K_Alwand" pitchFamily="2" charset="-78"/>
              </a:rPr>
              <a:t>شكست هيَنان لة بةكارهيَناني سزادان و ثاداشت بةرِيَطةيةكي ثةروةردةيي.</a:t>
            </a:r>
            <a:endParaRPr lang="en-GB" sz="2800" dirty="0">
              <a:cs typeface="Ali_K_Alwan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051249"/>
      </p:ext>
    </p:extLst>
  </p:cSld>
  <p:clrMapOvr>
    <a:masterClrMapping/>
  </p:clrMapOvr>
  <p:transition spd="slow"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280</TotalTime>
  <Words>360</Words>
  <Application>Microsoft Office PowerPoint</Application>
  <PresentationFormat>On-screen Show (4:3)</PresentationFormat>
  <Paragraphs>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Ali_K_Sahifa</vt:lpstr>
      <vt:lpstr>Ali_K_Samik</vt:lpstr>
      <vt:lpstr>Calibri</vt:lpstr>
      <vt:lpstr>Corbel</vt:lpstr>
      <vt:lpstr>Ali_K_Alwand</vt:lpstr>
      <vt:lpstr>Office Theme</vt:lpstr>
      <vt:lpstr>Parallax</vt:lpstr>
      <vt:lpstr>دةروونزاني ثةروةرديي</vt:lpstr>
      <vt:lpstr>بابةتة سةركييةكاني دةروونزاني ثةروةردةيي</vt:lpstr>
      <vt:lpstr>دةروونزاني و ثرؤسةي فيَركردن  1 – 2  -  3</vt:lpstr>
      <vt:lpstr>سوودي دةروونـــزاني بؤ  مـــامؤستا </vt:lpstr>
      <vt:lpstr>PowerPoint Presentation</vt:lpstr>
      <vt:lpstr>كةي دارِشتني وانةكان سةركةوتو دةبيَت</vt:lpstr>
      <vt:lpstr>PowerPoint Presentation</vt:lpstr>
      <vt:lpstr>نةبووني ئاشنايي تةواو بة بةنةماو ثرنسيثة دةروونييةكان لة لايةن مامؤستا</vt:lpstr>
      <vt:lpstr>PowerPoint Presentation</vt:lpstr>
      <vt:lpstr>قسة كردن لةسةر ضالاكي ثؤل و طروثةكان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دةروونزاني طشتي</dc:title>
  <dc:creator>admin</dc:creator>
  <cp:lastModifiedBy>DR.Ahmed Saker 2o1O</cp:lastModifiedBy>
  <cp:revision>51</cp:revision>
  <dcterms:created xsi:type="dcterms:W3CDTF">2009-10-13T19:30:46Z</dcterms:created>
  <dcterms:modified xsi:type="dcterms:W3CDTF">2018-11-07T17:43:33Z</dcterms:modified>
</cp:coreProperties>
</file>