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0" r:id="rId3"/>
    <p:sldId id="283" r:id="rId4"/>
    <p:sldId id="258" r:id="rId5"/>
    <p:sldId id="284" r:id="rId6"/>
    <p:sldId id="285" r:id="rId7"/>
    <p:sldId id="288" r:id="rId8"/>
    <p:sldId id="287" r:id="rId9"/>
    <p:sldId id="289" r:id="rId10"/>
    <p:sldId id="28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-272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8B8-E8AB-41CB-A577-04BD4F89453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97342C8-EC55-4553-841F-5180AD3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7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8B8-E8AB-41CB-A577-04BD4F89453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7342C8-EC55-4553-841F-5180AD3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8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8B8-E8AB-41CB-A577-04BD4F89453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7342C8-EC55-4553-841F-5180AD3737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8183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8B8-E8AB-41CB-A577-04BD4F89453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7342C8-EC55-4553-841F-5180AD3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44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8B8-E8AB-41CB-A577-04BD4F89453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7342C8-EC55-4553-841F-5180AD37373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2520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8B8-E8AB-41CB-A577-04BD4F89453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7342C8-EC55-4553-841F-5180AD3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35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8B8-E8AB-41CB-A577-04BD4F89453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342C8-EC55-4553-841F-5180AD3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59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8B8-E8AB-41CB-A577-04BD4F89453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342C8-EC55-4553-841F-5180AD3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0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8B8-E8AB-41CB-A577-04BD4F89453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342C8-EC55-4553-841F-5180AD3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7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8B8-E8AB-41CB-A577-04BD4F89453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7342C8-EC55-4553-841F-5180AD3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35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8B8-E8AB-41CB-A577-04BD4F89453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7342C8-EC55-4553-841F-5180AD3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3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8B8-E8AB-41CB-A577-04BD4F89453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7342C8-EC55-4553-841F-5180AD3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0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8B8-E8AB-41CB-A577-04BD4F89453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342C8-EC55-4553-841F-5180AD3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5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8B8-E8AB-41CB-A577-04BD4F89453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342C8-EC55-4553-841F-5180AD3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4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8B8-E8AB-41CB-A577-04BD4F89453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342C8-EC55-4553-841F-5180AD3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2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8B8-E8AB-41CB-A577-04BD4F89453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7342C8-EC55-4553-841F-5180AD3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0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9A8B8-E8AB-41CB-A577-04BD4F89453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97342C8-EC55-4553-841F-5180AD37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9E5ADD-DD31-4F0D-BA86-80F47642E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4469" y="1166219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ar-IQ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u-Arab-IQ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ڕەمزی سروشت لە کتێبی چیرۆکە فەلسەفیەکاندا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BC46FF4-B1DA-4D6F-ADAA-5F37B923A029}"/>
              </a:ext>
            </a:extLst>
          </p:cNvPr>
          <p:cNvSpPr txBox="1"/>
          <p:nvPr/>
        </p:nvSpPr>
        <p:spPr>
          <a:xfrm>
            <a:off x="1899138" y="4881489"/>
            <a:ext cx="45860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Prepared by :-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dr. </a:t>
            </a:r>
            <a:r>
              <a:rPr lang="en-US" dirty="0" err="1" smtClean="0"/>
              <a:t>sumaya</a:t>
            </a:r>
            <a:r>
              <a:rPr lang="en-US" dirty="0" smtClean="0"/>
              <a:t> </a:t>
            </a:r>
            <a:r>
              <a:rPr lang="en-US" dirty="0" err="1" smtClean="0"/>
              <a:t>nageeb</a:t>
            </a:r>
            <a:r>
              <a:rPr lang="en-US" dirty="0" smtClean="0"/>
              <a:t>  </a:t>
            </a:r>
            <a:r>
              <a:rPr lang="en-US" dirty="0" smtClean="0"/>
              <a:t>f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04" y="25809"/>
            <a:ext cx="2665892" cy="228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32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0" y="624110"/>
            <a:ext cx="963612" cy="18022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7" y="1"/>
            <a:ext cx="12132733" cy="6544732"/>
          </a:xfrm>
        </p:spPr>
      </p:pic>
    </p:spTree>
    <p:extLst>
      <p:ext uri="{BB962C8B-B14F-4D97-AF65-F5344CB8AC3E}">
        <p14:creationId xmlns:p14="http://schemas.microsoft.com/office/powerpoint/2010/main" val="40851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75" y="777922"/>
            <a:ext cx="7847462" cy="5554640"/>
          </a:xfrm>
        </p:spPr>
      </p:pic>
    </p:spTree>
    <p:extLst>
      <p:ext uri="{BB962C8B-B14F-4D97-AF65-F5344CB8AC3E}">
        <p14:creationId xmlns:p14="http://schemas.microsoft.com/office/powerpoint/2010/main" val="340410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sz="2400" dirty="0"/>
              <a:t>لەيلا قاسم  لەساڵی ۱۹٥۳  لە خانەقین - عیراق لەدايكبووەو لە ۱۲ ی ئایاری ۱۹۷٤ لە بەغداد کۆچی دوایی کردووە . </a:t>
            </a:r>
          </a:p>
          <a:p>
            <a:pPr marL="0" indent="0" algn="r">
              <a:buNone/>
            </a:pPr>
            <a:r>
              <a:rPr lang="ar-IQ" sz="2400" dirty="0"/>
              <a:t>چاڵاکوانێکی سیاسی کوردبوو، کە ڕژێمی بەعسی عیراق لە سێدارەی دا ، لەیلی قاسم وەک یەکەم کچی شەهیدی خەباتی کورد وە زۆرجاریش بە بووکی کوردستان ناوی دەهێنرێت</a:t>
            </a:r>
          </a:p>
        </p:txBody>
      </p:sp>
    </p:spTree>
    <p:extLst>
      <p:ext uri="{BB962C8B-B14F-4D97-AF65-F5344CB8AC3E}">
        <p14:creationId xmlns:p14="http://schemas.microsoft.com/office/powerpoint/2010/main" val="3180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0C04C7-CDAD-4E5E-AF86-658562BB9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654" y="576410"/>
            <a:ext cx="8911687" cy="1280890"/>
          </a:xfrm>
        </p:spPr>
        <p:txBody>
          <a:bodyPr/>
          <a:lstStyle/>
          <a:p>
            <a:pPr algn="ctr"/>
            <a:r>
              <a:rPr lang="ar-IQ" dirty="0"/>
              <a:t>لەيلا قاسم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7D46E4-8225-4F2E-A79E-7C83F222B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6654" y="1392843"/>
            <a:ext cx="8915400" cy="4888747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IQ" sz="2000" dirty="0"/>
              <a:t>لەدايكبوون </a:t>
            </a:r>
            <a:r>
              <a:rPr lang="ar-IQ" sz="2000" dirty="0" smtClean="0"/>
              <a:t>                                 </a:t>
            </a:r>
            <a:r>
              <a:rPr lang="ar-IQ" sz="2000" dirty="0"/>
              <a:t>۱۹٥۳ (گووندی بامیل ، خانەقین - کوردستان )</a:t>
            </a:r>
            <a:endParaRPr lang="en-US" sz="2000" dirty="0"/>
          </a:p>
          <a:p>
            <a:pPr marL="0" indent="0" algn="r">
              <a:buNone/>
            </a:pPr>
            <a:r>
              <a:rPr lang="ar-IQ" sz="2000" dirty="0"/>
              <a:t>مەرگ </a:t>
            </a:r>
            <a:r>
              <a:rPr lang="ar-IQ" sz="2000" dirty="0" smtClean="0"/>
              <a:t>                                       </a:t>
            </a:r>
            <a:r>
              <a:rPr lang="ar-IQ" sz="2000" dirty="0"/>
              <a:t>۱۲ی ئازادی ۱۹۷٤ (۲۱ ساڵ ژیاوە)</a:t>
            </a:r>
            <a:endParaRPr lang="en-US" sz="2000" dirty="0"/>
          </a:p>
          <a:p>
            <a:pPr marL="0" indent="0" algn="r">
              <a:buNone/>
            </a:pPr>
            <a:r>
              <a:rPr lang="ar-IQ" sz="2000" dirty="0"/>
              <a:t>هۆکاری مەرگ </a:t>
            </a:r>
            <a:r>
              <a:rPr lang="ar-IQ" sz="2000" dirty="0" smtClean="0"/>
              <a:t>                            </a:t>
            </a:r>
            <a:r>
              <a:rPr lang="ar-IQ" sz="2000" dirty="0"/>
              <a:t>لەسێدارەدان</a:t>
            </a:r>
          </a:p>
          <a:p>
            <a:pPr marL="0" indent="0" algn="r">
              <a:buNone/>
            </a:pPr>
            <a:r>
              <a:rPr lang="ar-IQ" sz="2000" dirty="0"/>
              <a:t>پیشە      </a:t>
            </a:r>
            <a:r>
              <a:rPr lang="ar-IQ" sz="2000" dirty="0" smtClean="0"/>
              <a:t>                                  </a:t>
            </a:r>
            <a:r>
              <a:rPr lang="ar-IQ" sz="2000" dirty="0"/>
              <a:t>چاڵاکوانی سیاسی</a:t>
            </a:r>
          </a:p>
          <a:p>
            <a:pPr marL="0" indent="0" algn="r">
              <a:buNone/>
            </a:pPr>
            <a:r>
              <a:rPr lang="ar-IQ" sz="2000" dirty="0"/>
              <a:t>نازناو     </a:t>
            </a:r>
            <a:r>
              <a:rPr lang="ar-IQ" sz="2000" dirty="0" smtClean="0"/>
              <a:t>                                    </a:t>
            </a:r>
            <a:r>
              <a:rPr lang="ar-IQ" sz="2000" dirty="0"/>
              <a:t>بووکی کوردستان </a:t>
            </a:r>
            <a:endParaRPr lang="en-US" sz="2000" dirty="0"/>
          </a:p>
          <a:p>
            <a:pPr marL="0" indent="0" algn="r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32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0030" y="409433"/>
            <a:ext cx="9161510" cy="559732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sz="2800" dirty="0"/>
              <a:t>لەيلا قاسم کچە تێکۆشەری کورد  لەساڵی ۱۹٥۳  لە گوندی بامیلی سەر بە شاری خانەقین لە خێزانێکی هەژار و نیشتیمانپەروەری کورد </a:t>
            </a:r>
            <a:r>
              <a:rPr lang="ar-IQ" sz="2800" dirty="0" smtClean="0"/>
              <a:t>لەدايكبووە، </a:t>
            </a:r>
            <a:r>
              <a:rPr lang="ar-IQ" sz="2800" dirty="0"/>
              <a:t>سێ برا و خوشکێکی هەبووە بە ناوەکانی ( سەبیحە ، سەفا ، سەلام ، سەلاح )  ، قاسم حەسەنی باوکی لەیلا کرێکاری کۆمپانیای نەوتی گەلۆەند بوو </a:t>
            </a:r>
            <a:r>
              <a:rPr lang="ar-IQ" sz="2800" dirty="0" smtClean="0"/>
              <a:t>دوای </a:t>
            </a:r>
            <a:r>
              <a:rPr lang="ar-IQ" sz="2800" dirty="0"/>
              <a:t>ئەوەی باوکی خانەنشین </a:t>
            </a:r>
            <a:r>
              <a:rPr lang="ar-IQ" sz="2800" dirty="0" smtClean="0"/>
              <a:t>کراوە لە </a:t>
            </a:r>
            <a:r>
              <a:rPr lang="ar-IQ" sz="2800" dirty="0"/>
              <a:t>ساڵی ۱۹۷۱ لە خانەقینەوە ماڵیان گواستۆتەوە بۆ بەغداد ، هەموو خوشک و براکانی خەریکی خوێندن بوون ، سەرباری خوێندن هەریەکەیان بۆ بژێوی ژیانی خێزانەکەیان کاریان کردووە .</a:t>
            </a:r>
          </a:p>
          <a:p>
            <a:pPr marL="0" indent="0" algn="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096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160060"/>
            <a:ext cx="8997737" cy="475116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sz="2800" dirty="0"/>
              <a:t>لەيلا قاسم بۆ یەکەم جار لە ساڵی ۱۹٥۸ لەشاری خانەقین چووەتە بەر خوێندن و قۆناغەکانی سەرەتایی و دواناوەندی لەم شارە تەواو کردووە . </a:t>
            </a:r>
          </a:p>
          <a:p>
            <a:pPr marL="0" indent="0" algn="r">
              <a:buNone/>
            </a:pPr>
            <a:r>
              <a:rPr lang="ar-IQ" sz="2800" dirty="0"/>
              <a:t>لەساڵی ۱۹۷۱ لەبەشی کۆمەڵناسی کۆلێژی ئادابی زانکۆی بەغداد وەرگیراوە وە لە ساڵی ۱۹۷٤ لەتەمەنی ۲۱ ساڵی کۆچی دوایی کردووە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033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450376"/>
            <a:ext cx="9243397" cy="546084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dirty="0"/>
              <a:t>لەیلا قاسم بووەتە ناوێکی دیار لەناو چیرۆک و داستان و ھەڵبەستی شاعیرانی کورددا</a:t>
            </a:r>
            <a:r>
              <a:rPr lang="ar-IQ" dirty="0" smtClean="0"/>
              <a:t>.</a:t>
            </a:r>
            <a:endParaRPr lang="ar-IQ" dirty="0"/>
          </a:p>
          <a:p>
            <a:pPr marL="0" indent="0" algn="r" rtl="1">
              <a:buNone/>
            </a:pPr>
            <a:r>
              <a:rPr lang="ar-IQ" b="1" dirty="0"/>
              <a:t>ھێمنی شاعیر بۆ لەیلای قارەمان دەڵێ</a:t>
            </a:r>
            <a:r>
              <a:rPr lang="ar-IQ" b="1" dirty="0" smtClean="0"/>
              <a:t>:</a:t>
            </a:r>
            <a:endParaRPr lang="en-US" b="1" dirty="0" smtClean="0"/>
          </a:p>
          <a:p>
            <a:pPr marL="0" indent="0" algn="r" rtl="1">
              <a:buNone/>
            </a:pPr>
            <a:endParaRPr lang="ar-IQ" dirty="0"/>
          </a:p>
          <a:p>
            <a:pPr marL="0" indent="0" algn="ctr" rtl="1">
              <a:buNone/>
            </a:pPr>
            <a:r>
              <a:rPr lang="ar-IQ" dirty="0"/>
              <a:t>کـە تۆ تۆرای لە چاوم وەك خەوی مـن </a:t>
            </a:r>
          </a:p>
          <a:p>
            <a:pPr marL="0" indent="0" algn="ctr" rtl="1">
              <a:buNone/>
            </a:pPr>
            <a:r>
              <a:rPr lang="ar-IQ" dirty="0"/>
              <a:t>لـە بسـکـت رەشـترە مـانگەشـەوی مـن</a:t>
            </a:r>
          </a:p>
          <a:p>
            <a:pPr marL="0" indent="0" algn="ctr" rtl="1">
              <a:buNone/>
            </a:pPr>
            <a:r>
              <a:rPr lang="ar-IQ" dirty="0"/>
              <a:t>بڕۆ مەجنوون بە لەیلای خۆت مەنازە</a:t>
            </a:r>
          </a:p>
          <a:p>
            <a:pPr marL="0" indent="0" algn="ctr" rtl="1">
              <a:buNone/>
            </a:pPr>
            <a:r>
              <a:rPr lang="ar-IQ" dirty="0"/>
              <a:t>کـە نـاوبـانـگی پـتر رۆیــی ئەوی من</a:t>
            </a:r>
          </a:p>
          <a:p>
            <a:pPr marL="0" indent="0" algn="ctr" rtl="1">
              <a:buNone/>
            </a:pPr>
            <a:r>
              <a:rPr lang="ar-IQ" dirty="0"/>
              <a:t>بـزەی ھـاتـێ، وـتی جـەلادی خوێڕی!   </a:t>
            </a:r>
          </a:p>
          <a:p>
            <a:pPr marL="0" indent="0" algn="ctr" rtl="1">
              <a:buNone/>
            </a:pPr>
            <a:r>
              <a:rPr lang="ar-IQ" dirty="0"/>
              <a:t>بـە کـەیفـی خۆت پەتت باوێژە ئەستۆم</a:t>
            </a:r>
          </a:p>
          <a:p>
            <a:pPr marL="0" indent="0" algn="ctr" rtl="1">
              <a:buNone/>
            </a:pPr>
            <a:r>
              <a:rPr lang="ar-IQ" dirty="0"/>
              <a:t>ئــەوە پـەت نـییە مــیدالـی ئـیـفـتـخـارە          </a:t>
            </a:r>
          </a:p>
          <a:p>
            <a:pPr marL="0" indent="0" algn="ctr" rtl="1">
              <a:buNone/>
            </a:pPr>
            <a:r>
              <a:rPr lang="ar-IQ" dirty="0"/>
              <a:t>کـە بــوومـە قـارەمــانی مـیللەتـی خۆم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5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6507" y="450376"/>
            <a:ext cx="8997737" cy="617052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400" dirty="0"/>
              <a:t>لەیلا نموونەی کچێکی چەلەنگ و چاونەترس بوو، ئەشکەنجە و ئازاری وەحشییانەی جەلادەکانی بەعس، نەیانتوانی لەیلا لە ھەڵوێستە نەتەوەییەکانی پەشیمان بكه‌نه‌وه‌.</a:t>
            </a:r>
          </a:p>
          <a:p>
            <a:pPr marL="0" indent="0" algn="r" rtl="1">
              <a:buNone/>
            </a:pPr>
            <a:r>
              <a:rPr lang="ar-IQ" sz="2400" dirty="0"/>
              <a:t>لەیلا قاسم بە جلە کوردییەکانیەوە و بە وتنەوەی سروودی نەتەوەیی ئەی رەقیب، دەچێتە بەردەم پەتی سێدارە.</a:t>
            </a:r>
          </a:p>
          <a:p>
            <a:pPr marL="0" indent="0" algn="r" rtl="1">
              <a:buNone/>
            </a:pPr>
            <a:r>
              <a:rPr lang="ar-IQ" sz="2400" dirty="0"/>
              <a:t>لەدوا ساتەکانی ژیانیدا بە جەلادەکانی بەعس دەڵێ: "دوای لەسێدارەدانی من، ھەزاران کورد وشیار دەبنەوە. زۆر خۆشحاڵ و سەربەرزم، کە گیانم فیدای رێی رزگاری کوردستان دەکەم".</a:t>
            </a:r>
          </a:p>
          <a:p>
            <a:pPr marL="0" indent="0" algn="r" rtl="1">
              <a:buNone/>
            </a:pPr>
            <a:r>
              <a:rPr lang="ar-IQ" sz="2400" dirty="0"/>
              <a:t>لەیلا دەڵێ: "بەم جلە کوردییانەمەوە دەبمە بووکی کوردستان</a:t>
            </a:r>
            <a:r>
              <a:rPr lang="ar-IQ" sz="2400" dirty="0" smtClean="0"/>
              <a:t>".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51152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r" rtl="1"/>
            <a:r>
              <a:rPr lang="ar-IQ" sz="2800" dirty="0"/>
              <a:t>رۆژی 12ی ئایاری 1974، لەیلا قاسم و چوار لە ھاوڕێکانی بە ناوەکانی: جەواد ھەمەوەندی، نەریمان فوئاد، حەسەن حەمەڕەشید و ئازاد سلێمان، لەسێدارە دران.</a:t>
            </a:r>
            <a:br>
              <a:rPr lang="ar-IQ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2133599"/>
            <a:ext cx="8625535" cy="3980597"/>
          </a:xfrm>
        </p:spPr>
      </p:pic>
    </p:spTree>
    <p:extLst>
      <p:ext uri="{BB962C8B-B14F-4D97-AF65-F5344CB8AC3E}">
        <p14:creationId xmlns:p14="http://schemas.microsoft.com/office/powerpoint/2010/main" val="288417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227</TotalTime>
  <Words>352</Words>
  <Application>Microsoft Office PowerPoint</Application>
  <PresentationFormat>Custom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Wisp</vt:lpstr>
      <vt:lpstr> ڕەمزی سروشت لە کتێبی چیرۆکە فەلسەفیەکاندا</vt:lpstr>
      <vt:lpstr>PowerPoint Presentation</vt:lpstr>
      <vt:lpstr>PowerPoint Presentation</vt:lpstr>
      <vt:lpstr>لەيلا قاسم</vt:lpstr>
      <vt:lpstr>PowerPoint Presentation</vt:lpstr>
      <vt:lpstr>PowerPoint Presentation</vt:lpstr>
      <vt:lpstr>PowerPoint Presentation</vt:lpstr>
      <vt:lpstr>PowerPoint Presentation</vt:lpstr>
      <vt:lpstr>رۆژی 12ی ئایاری 1974، لەیلا قاسم و چوار لە ھاوڕێکانی بە ناوەکانی: جەواد ھەمەوەندی، نەریمان فوئاد، حەسەن حەمەڕەشید و ئازاد سلێمان، لەسێدارە دران.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pollution Monitoring System with Carbon Sensors</dc:title>
  <dc:creator>lenovo</dc:creator>
  <cp:lastModifiedBy>Maher</cp:lastModifiedBy>
  <cp:revision>33</cp:revision>
  <dcterms:created xsi:type="dcterms:W3CDTF">2021-05-05T18:24:42Z</dcterms:created>
  <dcterms:modified xsi:type="dcterms:W3CDTF">2024-05-27T17:21:00Z</dcterms:modified>
</cp:coreProperties>
</file>