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259" r:id="rId3"/>
    <p:sldId id="263" r:id="rId4"/>
    <p:sldId id="260" r:id="rId5"/>
    <p:sldId id="262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BF24BD-B0EC-4F2D-80A7-03D33B1D369E}">
  <a:tblStyle styleId="{6DBF24BD-B0EC-4F2D-80A7-03D33B1D36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7C234A-F76F-4AA4-B689-FC3CEB6CBA6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6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9749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910c9cffe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910c9cffe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910c9cffe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910c9cffe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55100" y="1054475"/>
            <a:ext cx="5553000" cy="24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94400" y="3738475"/>
            <a:ext cx="47859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 idx="2" hasCustomPrompt="1"/>
          </p:nvPr>
        </p:nvSpPr>
        <p:spPr>
          <a:xfrm>
            <a:off x="7536933" y="482200"/>
            <a:ext cx="1035300" cy="44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3"/>
          </p:nvPr>
        </p:nvSpPr>
        <p:spPr>
          <a:xfrm>
            <a:off x="458214" y="2253261"/>
            <a:ext cx="271200" cy="20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213975" y="2015250"/>
            <a:ext cx="4925100" cy="20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783475" y="559975"/>
            <a:ext cx="16473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214100" y="4156400"/>
            <a:ext cx="49251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3"/>
          </p:nvPr>
        </p:nvSpPr>
        <p:spPr>
          <a:xfrm>
            <a:off x="458214" y="2253261"/>
            <a:ext cx="271200" cy="20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4" hasCustomPrompt="1"/>
          </p:nvPr>
        </p:nvSpPr>
        <p:spPr>
          <a:xfrm>
            <a:off x="571783" y="482200"/>
            <a:ext cx="1035300" cy="44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11975" y="1061100"/>
            <a:ext cx="389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>
            <a:spLocks noGrp="1"/>
          </p:cNvSpPr>
          <p:nvPr>
            <p:ph type="pic" idx="2"/>
          </p:nvPr>
        </p:nvSpPr>
        <p:spPr>
          <a:xfrm>
            <a:off x="5617143" y="0"/>
            <a:ext cx="3526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11975" y="2158025"/>
            <a:ext cx="38979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✎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5823275" y="2947175"/>
            <a:ext cx="26076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3873150" y="4093775"/>
            <a:ext cx="45576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pic" idx="2"/>
          </p:nvPr>
        </p:nvSpPr>
        <p:spPr>
          <a:xfrm>
            <a:off x="0" y="0"/>
            <a:ext cx="4267500" cy="4093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6"/>
          <p:cNvSpPr txBox="1">
            <a:spLocks noGrp="1"/>
          </p:cNvSpPr>
          <p:nvPr>
            <p:ph type="title" idx="3" hasCustomPrompt="1"/>
          </p:nvPr>
        </p:nvSpPr>
        <p:spPr>
          <a:xfrm>
            <a:off x="7536933" y="482200"/>
            <a:ext cx="1035300" cy="44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4"/>
          </p:nvPr>
        </p:nvSpPr>
        <p:spPr>
          <a:xfrm>
            <a:off x="4267489" y="1867211"/>
            <a:ext cx="271200" cy="20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6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2306100" y="1128329"/>
            <a:ext cx="6124500" cy="27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318500" y="888325"/>
            <a:ext cx="1077900" cy="1077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4795825" y="-155900"/>
            <a:ext cx="1586100" cy="158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/>
          <p:nvPr/>
        </p:nvSpPr>
        <p:spPr>
          <a:xfrm>
            <a:off x="8554800" y="2750997"/>
            <a:ext cx="1035300" cy="1035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/>
          <p:nvPr/>
        </p:nvSpPr>
        <p:spPr>
          <a:xfrm>
            <a:off x="-79825" y="2475600"/>
            <a:ext cx="1586100" cy="158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62" r:id="rId6"/>
    <p:sldLayoutId id="2147483663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/>
          <p:nvPr/>
        </p:nvSpPr>
        <p:spPr>
          <a:xfrm rot="10800000" flipH="1" flipV="1">
            <a:off x="5552351" y="2869301"/>
            <a:ext cx="1373774" cy="1159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7"/>
          <p:cNvSpPr/>
          <p:nvPr/>
        </p:nvSpPr>
        <p:spPr>
          <a:xfrm>
            <a:off x="1905082" y="2011904"/>
            <a:ext cx="1550738" cy="12823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ctrTitle"/>
          </p:nvPr>
        </p:nvSpPr>
        <p:spPr>
          <a:xfrm>
            <a:off x="2680451" y="2266949"/>
            <a:ext cx="4091499" cy="11114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u-Arab-IQ" sz="2000" b="1" dirty="0" smtClean="0"/>
              <a:t>وێنەی ئافرەت لە ڕۆمانی ؛چاوەکانی؛ بزوگی عەلەویدا</a:t>
            </a:r>
            <a:endParaRPr sz="2000" b="1" dirty="0"/>
          </a:p>
        </p:txBody>
      </p:sp>
      <p:sp>
        <p:nvSpPr>
          <p:cNvPr id="134" name="Google Shape;134;p27"/>
          <p:cNvSpPr txBox="1">
            <a:spLocks noGrp="1"/>
          </p:cNvSpPr>
          <p:nvPr>
            <p:ph type="subTitle" idx="1"/>
          </p:nvPr>
        </p:nvSpPr>
        <p:spPr>
          <a:xfrm>
            <a:off x="0" y="4453274"/>
            <a:ext cx="4785900" cy="690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Prepared by:-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:- </a:t>
            </a:r>
            <a:r>
              <a:rPr lang="en-US" dirty="0"/>
              <a:t>Dr.sumaya </a:t>
            </a:r>
            <a:r>
              <a:rPr lang="en-US" dirty="0" err="1"/>
              <a:t>najib</a:t>
            </a:r>
            <a:r>
              <a:rPr lang="en-US" dirty="0"/>
              <a:t> </a:t>
            </a:r>
            <a:r>
              <a:rPr lang="en-US" dirty="0" err="1" smtClean="0"/>
              <a:t>khalil</a:t>
            </a:r>
            <a:endParaRPr lang="en-US" dirty="0"/>
          </a:p>
        </p:txBody>
      </p:sp>
      <p:sp>
        <p:nvSpPr>
          <p:cNvPr id="135" name="Google Shape;135;p27"/>
          <p:cNvSpPr/>
          <p:nvPr/>
        </p:nvSpPr>
        <p:spPr>
          <a:xfrm>
            <a:off x="6463550" y="3378425"/>
            <a:ext cx="616800" cy="20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title" idx="2"/>
          </p:nvPr>
        </p:nvSpPr>
        <p:spPr>
          <a:xfrm>
            <a:off x="5468546" y="6318798"/>
            <a:ext cx="1035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0 X X</a:t>
            </a:r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ubTitle" idx="3"/>
          </p:nvPr>
        </p:nvSpPr>
        <p:spPr>
          <a:xfrm>
            <a:off x="7064824" y="5281698"/>
            <a:ext cx="271200" cy="20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Portfolio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A5FE93-65D3-EDCB-0EC1-BA11FE44DA37}"/>
              </a:ext>
            </a:extLst>
          </p:cNvPr>
          <p:cNvSpPr txBox="1"/>
          <p:nvPr/>
        </p:nvSpPr>
        <p:spPr>
          <a:xfrm rot="10800000" flipV="1">
            <a:off x="-11058" y="228760"/>
            <a:ext cx="538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Salahaddin_University</a:t>
            </a:r>
          </a:p>
          <a:p>
            <a:pPr algn="l"/>
            <a:r>
              <a:rPr lang="en-US" sz="1600" b="1" dirty="0"/>
              <a:t>College of Engineering</a:t>
            </a:r>
          </a:p>
          <a:p>
            <a:pPr algn="l"/>
            <a:r>
              <a:rPr lang="en-US" sz="1600" b="1" dirty="0" smtClean="0"/>
              <a:t>c</a:t>
            </a:r>
            <a:endParaRPr lang="en-US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9F35ACF-0844-C44B-0763-F0DDE8566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2" t="17641" r="18201" b="19202"/>
          <a:stretch/>
        </p:blipFill>
        <p:spPr>
          <a:xfrm>
            <a:off x="7080300" y="-41315"/>
            <a:ext cx="2123967" cy="2018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623472" y="1110253"/>
            <a:ext cx="4752850" cy="4134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AE" sz="2400" dirty="0"/>
              <a:t/>
            </a:r>
            <a:br>
              <a:rPr lang="ar-AE" sz="2400" dirty="0"/>
            </a:br>
            <a:r>
              <a:rPr lang="ar-AE" sz="2400" b="1" dirty="0"/>
              <a:t/>
            </a:r>
            <a:br>
              <a:rPr lang="ar-AE" sz="2400" b="1" dirty="0"/>
            </a:br>
            <a:r>
              <a:rPr lang="ar-AE" sz="2400" b="1" dirty="0"/>
              <a:t>چیرۆک بەسە</a:t>
            </a:r>
            <a:r>
              <a:rPr lang="en-US" sz="2400" b="1" dirty="0"/>
              <a:t>ر</a:t>
            </a:r>
            <a:r>
              <a:rPr lang="ar-AE" sz="2400" b="1" dirty="0"/>
              <a:t>هاتێکە کە بۆ کات بەسەربردن دروست دەکرێت یان دووبارە گێڕانەوەی شتێک کە روویداوە یان پارچە قسە و باسێک کە بڵاودەکرێتەوە. نموونەی چیرۆکێک جەین ئایرە. نموونەی چیرۆک ئەو زانیاریانەیە کە دەیدەیت بە پۆلیس سەبارەت بەو دزییەی کە شایەتحاڵی بوویت.</a:t>
            </a:r>
            <a:endParaRPr sz="2400" b="1" dirty="0"/>
          </a:p>
        </p:txBody>
      </p:sp>
      <p:sp>
        <p:nvSpPr>
          <p:cNvPr id="177" name="Google Shape;177;p30"/>
          <p:cNvSpPr/>
          <p:nvPr/>
        </p:nvSpPr>
        <p:spPr>
          <a:xfrm>
            <a:off x="318500" y="888325"/>
            <a:ext cx="1077900" cy="1077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811975" y="812985"/>
            <a:ext cx="3897900" cy="832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u-Arab-IQ" sz="4800" b="1" dirty="0" smtClean="0"/>
              <a:t>ڕۆمان</a:t>
            </a:r>
            <a:r>
              <a:rPr lang="en-US" sz="4800" b="1" dirty="0" smtClean="0"/>
              <a:t> </a:t>
            </a:r>
            <a:r>
              <a:rPr lang="en-US" sz="4800" b="1" dirty="0"/>
              <a:t>چییە؟</a:t>
            </a:r>
            <a:endParaRPr sz="4800" b="1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8DF29B0-8670-92AD-A466-1C58A2364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875" y="-71828"/>
            <a:ext cx="3558743" cy="5215328"/>
          </a:xfrm>
          <a:prstGeom prst="rect">
            <a:avLst/>
          </a:prstGeom>
        </p:spPr>
      </p:pic>
      <p:sp>
        <p:nvSpPr>
          <p:cNvPr id="180" name="Google Shape;180;p30"/>
          <p:cNvSpPr/>
          <p:nvPr/>
        </p:nvSpPr>
        <p:spPr>
          <a:xfrm>
            <a:off x="4709875" y="-71828"/>
            <a:ext cx="1648000" cy="14799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674" b="19391"/>
          <a:stretch/>
        </p:blipFill>
        <p:spPr>
          <a:xfrm>
            <a:off x="0" y="0"/>
            <a:ext cx="3526406" cy="4393754"/>
          </a:xfrm>
          <a:prstGeom prst="rect">
            <a:avLst/>
          </a:prstGeom>
        </p:spPr>
      </p:pic>
      <p:sp>
        <p:nvSpPr>
          <p:cNvPr id="252" name="Google Shape;252;p34"/>
          <p:cNvSpPr/>
          <p:nvPr/>
        </p:nvSpPr>
        <p:spPr>
          <a:xfrm>
            <a:off x="3072679" y="0"/>
            <a:ext cx="907453" cy="83583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subTitle" idx="1"/>
          </p:nvPr>
        </p:nvSpPr>
        <p:spPr>
          <a:xfrm>
            <a:off x="2734206" y="7945614"/>
            <a:ext cx="45576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images on the screen with your own work. Just right-click on it and select “Replace image”</a:t>
            </a:r>
            <a:endParaRPr/>
          </a:p>
        </p:txBody>
      </p:sp>
      <p:sp>
        <p:nvSpPr>
          <p:cNvPr id="255" name="Google Shape;255;p34"/>
          <p:cNvSpPr/>
          <p:nvPr/>
        </p:nvSpPr>
        <p:spPr>
          <a:xfrm>
            <a:off x="76239" y="3946184"/>
            <a:ext cx="1077900" cy="107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"/>
          <p:cNvSpPr txBox="1">
            <a:spLocks noGrp="1"/>
          </p:cNvSpPr>
          <p:nvPr>
            <p:ph type="title" idx="3"/>
          </p:nvPr>
        </p:nvSpPr>
        <p:spPr>
          <a:xfrm flipH="1">
            <a:off x="2459789" y="-3430292"/>
            <a:ext cx="1066617" cy="1398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20XX</a:t>
            </a:r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subTitle" idx="4"/>
          </p:nvPr>
        </p:nvSpPr>
        <p:spPr>
          <a:xfrm>
            <a:off x="1852194" y="5949036"/>
            <a:ext cx="271200" cy="20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</a:t>
            </a:r>
            <a:endParaRPr/>
          </a:p>
        </p:txBody>
      </p:sp>
      <p:sp>
        <p:nvSpPr>
          <p:cNvPr id="258" name="Google Shape;258;p34"/>
          <p:cNvSpPr/>
          <p:nvPr/>
        </p:nvSpPr>
        <p:spPr>
          <a:xfrm flipH="1">
            <a:off x="4491788" y="6390105"/>
            <a:ext cx="588211" cy="623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11DE0DF-9605-1D0F-697D-F1AA490D3929}"/>
              </a:ext>
            </a:extLst>
          </p:cNvPr>
          <p:cNvSpPr txBox="1"/>
          <p:nvPr/>
        </p:nvSpPr>
        <p:spPr>
          <a:xfrm>
            <a:off x="3449537" y="819002"/>
            <a:ext cx="5617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i="0" dirty="0">
                <a:solidFill>
                  <a:srgbClr val="333333"/>
                </a:solidFill>
                <a:effectLst/>
                <a:latin typeface="wk-rudawregular"/>
              </a:rPr>
              <a:t>بۆ دەست کردن بە نووسینی چیرۆکێک پێش هەموو شتێک دەبێت بیرۆکەیەکت هەبێت و پلانت دانابێت کە لەسەر چی دەنووسیت و بیرۆکەی سەرەکی چیرۆکەکە چی دەبێت بۆ ئەمەش دەبێت کەسێکی بە سەرنج و ورد بیت و ئیلهام لە چواردەورت و کارەکانی ڕۆژانەت وەربگریت و گوێگرێکی باش بیت.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20EE2E-5E12-F33D-BFD9-E2AAD96F4F78}"/>
              </a:ext>
            </a:extLst>
          </p:cNvPr>
          <p:cNvSpPr txBox="1"/>
          <p:nvPr/>
        </p:nvSpPr>
        <p:spPr>
          <a:xfrm>
            <a:off x="3443228" y="0"/>
            <a:ext cx="562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/>
              <a:t>چۆنیەتی </a:t>
            </a:r>
            <a:r>
              <a:rPr lang="en-US" sz="4800" b="1" dirty="0" err="1"/>
              <a:t>نووسینی</a:t>
            </a:r>
            <a:r>
              <a:rPr lang="en-US" sz="4800" b="1" dirty="0"/>
              <a:t> </a:t>
            </a:r>
            <a:r>
              <a:rPr lang="ku-Arab-IQ" sz="4800" b="1" smtClean="0"/>
              <a:t>ڕۆمان</a:t>
            </a:r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EF5055-7B87-9330-113E-34A58B335318}"/>
              </a:ext>
            </a:extLst>
          </p:cNvPr>
          <p:cNvSpPr txBox="1"/>
          <p:nvPr/>
        </p:nvSpPr>
        <p:spPr>
          <a:xfrm>
            <a:off x="3526406" y="3124169"/>
            <a:ext cx="5540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و</a:t>
            </a:r>
            <a:r>
              <a:rPr lang="ar-AE" sz="2400" b="1" i="0" dirty="0">
                <a:solidFill>
                  <a:srgbClr val="333333"/>
                </a:solidFill>
                <a:effectLst/>
                <a:latin typeface="wk-rudawregular"/>
              </a:rPr>
              <a:t>ئەگەر چیرۆکەکەت لە ژیانی ڕاستییەوە وەرگیراوە ئەوا پێویستە باسکردنی کارەکتەرەکان وەکوو خۆی بێت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251;p34">
            <a:extLst>
              <a:ext uri="{FF2B5EF4-FFF2-40B4-BE49-F238E27FC236}">
                <a16:creationId xmlns="" xmlns:a16="http://schemas.microsoft.com/office/drawing/2014/main" id="{CFC3324D-C608-6C36-3122-2C838365B60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16674" b="19391"/>
          <a:stretch/>
        </p:blipFill>
        <p:spPr>
          <a:xfrm>
            <a:off x="-1" y="0"/>
            <a:ext cx="39837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/>
          <p:nvPr/>
        </p:nvSpPr>
        <p:spPr>
          <a:xfrm>
            <a:off x="3413403" y="3561909"/>
            <a:ext cx="1293330" cy="12750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4DA07FF-C1B5-F339-8184-BA11E2514D8E}"/>
              </a:ext>
            </a:extLst>
          </p:cNvPr>
          <p:cNvSpPr txBox="1"/>
          <p:nvPr/>
        </p:nvSpPr>
        <p:spPr>
          <a:xfrm>
            <a:off x="3886804" y="306582"/>
            <a:ext cx="5201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وە پاشان دەبێت روانگەی بینینی قسەکەر رێک بخەین و دواتر بیرۆکەکان رێک دەخێرن و دەبێت نووسەر سەرەتا و ناوەراست و کۆتایی چیرۆکەکەش دیاری بکات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1;p32">
            <a:extLst>
              <a:ext uri="{FF2B5EF4-FFF2-40B4-BE49-F238E27FC236}">
                <a16:creationId xmlns="" xmlns:a16="http://schemas.microsoft.com/office/drawing/2014/main" id="{513D1D19-5E3B-0BA2-D044-78B52EAC5EC4}"/>
              </a:ext>
            </a:extLst>
          </p:cNvPr>
          <p:cNvSpPr/>
          <p:nvPr/>
        </p:nvSpPr>
        <p:spPr>
          <a:xfrm>
            <a:off x="149637" y="2411466"/>
            <a:ext cx="1127175" cy="102971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3"/>
          <p:cNvSpPr/>
          <p:nvPr/>
        </p:nvSpPr>
        <p:spPr>
          <a:xfrm>
            <a:off x="713225" y="116225"/>
            <a:ext cx="1586100" cy="1586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-70800" y="354016"/>
            <a:ext cx="4642800" cy="777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جۆرەکانی چیرۆک</a:t>
            </a:r>
            <a:endParaRPr sz="4800" b="1" dirty="0"/>
          </a:p>
        </p:txBody>
      </p:sp>
      <p:sp>
        <p:nvSpPr>
          <p:cNvPr id="246" name="Google Shape;246;p33"/>
          <p:cNvSpPr/>
          <p:nvPr/>
        </p:nvSpPr>
        <p:spPr>
          <a:xfrm>
            <a:off x="865625" y="1093925"/>
            <a:ext cx="616800" cy="20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Google Shape;207;p32">
            <a:extLst>
              <a:ext uri="{FF2B5EF4-FFF2-40B4-BE49-F238E27FC236}">
                <a16:creationId xmlns="" xmlns:a16="http://schemas.microsoft.com/office/drawing/2014/main" id="{487696E1-E259-0019-1EC7-0E0F941BB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983841"/>
              </p:ext>
            </p:extLst>
          </p:nvPr>
        </p:nvGraphicFramePr>
        <p:xfrm>
          <a:off x="546897" y="3264607"/>
          <a:ext cx="2064900" cy="1950600"/>
        </p:xfrm>
        <a:graphic>
          <a:graphicData uri="http://schemas.openxmlformats.org/drawingml/2006/table">
            <a:tbl>
              <a:tblPr>
                <a:noFill/>
                <a:tableStyleId>{6DBF24BD-B0EC-4F2D-80A7-03D33B1D369E}</a:tableStyleId>
              </a:tblPr>
              <a:tblGrid>
                <a:gridCol w="2064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324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sym typeface="Montserrat Black"/>
                        </a:rPr>
                        <a:t>گۆڤاری شەفەق</a:t>
                      </a:r>
                      <a:endParaRPr b="1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8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چای شیرین –حسین عارف</a:t>
                      </a:r>
                      <a:endParaRPr sz="16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8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چەندم لێ ئەستێنی – مستەفا صالح كريم</a:t>
                      </a:r>
                      <a:endParaRPr sz="14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8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67438B-10BD-307F-60AA-89F383D201B5}"/>
              </a:ext>
            </a:extLst>
          </p:cNvPr>
          <p:cNvSpPr txBox="1"/>
          <p:nvPr/>
        </p:nvSpPr>
        <p:spPr>
          <a:xfrm>
            <a:off x="-70800" y="1765135"/>
            <a:ext cx="268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چیرۆکی کورت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37C6C2-AE7B-CFCF-C191-A6F66B48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80" y="2276741"/>
            <a:ext cx="2224059" cy="1155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2F407CA-78F9-7549-ECAE-8C78BBC46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609" y="3629265"/>
            <a:ext cx="2401859" cy="12212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riter Portfolio by Slidesgo">
  <a:themeElements>
    <a:clrScheme name="Simple Light">
      <a:dk1>
        <a:srgbClr val="191919"/>
      </a:dk1>
      <a:lt1>
        <a:srgbClr val="FFFFFF"/>
      </a:lt1>
      <a:dk2>
        <a:srgbClr val="D9D9D9"/>
      </a:dk2>
      <a:lt2>
        <a:srgbClr val="FFFF00"/>
      </a:lt2>
      <a:accent1>
        <a:srgbClr val="FF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(16:9)</PresentationFormat>
  <Paragraphs>22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Writer Portfolio by Slidesgo</vt:lpstr>
      <vt:lpstr>وێنەی ئافرەت لە ڕۆمانی ؛چاوەکانی؛ بزوگی عەلەویدا</vt:lpstr>
      <vt:lpstr>ڕۆمان چییە؟</vt:lpstr>
      <vt:lpstr>20XX</vt:lpstr>
      <vt:lpstr>PowerPoint Presentation</vt:lpstr>
      <vt:lpstr>جۆرەکانی چیرۆک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چیرۆک</dc:title>
  <cp:lastModifiedBy>Maher</cp:lastModifiedBy>
  <cp:revision>7</cp:revision>
  <dcterms:modified xsi:type="dcterms:W3CDTF">2024-05-27T17:55:03Z</dcterms:modified>
</cp:coreProperties>
</file>