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74414-D359-4AEC-AA71-6CBA63D6A915}" type="datetimeFigureOut">
              <a:rPr lang="ar-IQ" smtClean="0"/>
              <a:pPr/>
              <a:t>22/08/1439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F742-3719-40A2-A2BF-378CD88C8DC1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="" xmlns:p14="http://schemas.microsoft.com/office/powerpoint/2010/main" val="1419425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74414-D359-4AEC-AA71-6CBA63D6A915}" type="datetimeFigureOut">
              <a:rPr lang="ar-IQ" smtClean="0"/>
              <a:pPr/>
              <a:t>22/08/1439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F742-3719-40A2-A2BF-378CD88C8DC1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="" xmlns:p14="http://schemas.microsoft.com/office/powerpoint/2010/main" val="585173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74414-D359-4AEC-AA71-6CBA63D6A915}" type="datetimeFigureOut">
              <a:rPr lang="ar-IQ" smtClean="0"/>
              <a:pPr/>
              <a:t>22/08/1439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F742-3719-40A2-A2BF-378CD88C8DC1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="" xmlns:p14="http://schemas.microsoft.com/office/powerpoint/2010/main" val="696216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74414-D359-4AEC-AA71-6CBA63D6A915}" type="datetimeFigureOut">
              <a:rPr lang="ar-IQ" smtClean="0"/>
              <a:pPr/>
              <a:t>22/08/1439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F742-3719-40A2-A2BF-378CD88C8DC1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="" xmlns:p14="http://schemas.microsoft.com/office/powerpoint/2010/main" val="3184256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74414-D359-4AEC-AA71-6CBA63D6A915}" type="datetimeFigureOut">
              <a:rPr lang="ar-IQ" smtClean="0"/>
              <a:pPr/>
              <a:t>22/08/1439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F742-3719-40A2-A2BF-378CD88C8DC1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="" xmlns:p14="http://schemas.microsoft.com/office/powerpoint/2010/main" val="496326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74414-D359-4AEC-AA71-6CBA63D6A915}" type="datetimeFigureOut">
              <a:rPr lang="ar-IQ" smtClean="0"/>
              <a:pPr/>
              <a:t>22/08/1439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F742-3719-40A2-A2BF-378CD88C8DC1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="" xmlns:p14="http://schemas.microsoft.com/office/powerpoint/2010/main" val="3152765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74414-D359-4AEC-AA71-6CBA63D6A915}" type="datetimeFigureOut">
              <a:rPr lang="ar-IQ" smtClean="0"/>
              <a:pPr/>
              <a:t>22/08/1439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F742-3719-40A2-A2BF-378CD88C8DC1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="" xmlns:p14="http://schemas.microsoft.com/office/powerpoint/2010/main" val="2690674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74414-D359-4AEC-AA71-6CBA63D6A915}" type="datetimeFigureOut">
              <a:rPr lang="ar-IQ" smtClean="0"/>
              <a:pPr/>
              <a:t>22/08/1439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F742-3719-40A2-A2BF-378CD88C8DC1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="" xmlns:p14="http://schemas.microsoft.com/office/powerpoint/2010/main" val="3000679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74414-D359-4AEC-AA71-6CBA63D6A915}" type="datetimeFigureOut">
              <a:rPr lang="ar-IQ" smtClean="0"/>
              <a:pPr/>
              <a:t>22/08/1439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F742-3719-40A2-A2BF-378CD88C8DC1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="" xmlns:p14="http://schemas.microsoft.com/office/powerpoint/2010/main" val="1285868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74414-D359-4AEC-AA71-6CBA63D6A915}" type="datetimeFigureOut">
              <a:rPr lang="ar-IQ" smtClean="0"/>
              <a:pPr/>
              <a:t>22/08/1439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F742-3719-40A2-A2BF-378CD88C8DC1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="" xmlns:p14="http://schemas.microsoft.com/office/powerpoint/2010/main" val="4197376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74414-D359-4AEC-AA71-6CBA63D6A915}" type="datetimeFigureOut">
              <a:rPr lang="ar-IQ" smtClean="0"/>
              <a:pPr/>
              <a:t>22/08/1439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F742-3719-40A2-A2BF-378CD88C8DC1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="" xmlns:p14="http://schemas.microsoft.com/office/powerpoint/2010/main" val="2776158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74414-D359-4AEC-AA71-6CBA63D6A915}" type="datetimeFigureOut">
              <a:rPr lang="ar-IQ" smtClean="0"/>
              <a:pPr/>
              <a:t>22/08/1439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BF742-3719-40A2-A2BF-378CD88C8DC1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="" xmlns:p14="http://schemas.microsoft.com/office/powerpoint/2010/main" val="1570229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6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908720" y="5229200"/>
            <a:ext cx="1115616" cy="1484784"/>
          </a:xfrm>
        </p:spPr>
        <p:txBody>
          <a:bodyPr>
            <a:normAutofit/>
          </a:bodyPr>
          <a:lstStyle/>
          <a:p>
            <a:pPr algn="r"/>
            <a:r>
              <a:rPr lang="ar-SA" sz="2800" dirty="0" smtClean="0">
                <a:solidFill>
                  <a:schemeClr val="tx1"/>
                </a:solidFill>
                <a:cs typeface="Ali_K_Samik" pitchFamily="2" charset="-78"/>
              </a:rPr>
              <a:t/>
            </a:r>
            <a:br>
              <a:rPr lang="ar-SA" sz="2800" dirty="0" smtClean="0">
                <a:solidFill>
                  <a:schemeClr val="tx1"/>
                </a:solidFill>
                <a:cs typeface="Ali_K_Samik" pitchFamily="2" charset="-78"/>
              </a:rPr>
            </a:br>
            <a:r>
              <a:rPr lang="ar-SA" sz="2800" dirty="0" smtClean="0">
                <a:solidFill>
                  <a:schemeClr val="tx1"/>
                </a:solidFill>
                <a:cs typeface="Ali_K_Samik" pitchFamily="2" charset="-78"/>
              </a:rPr>
              <a:t/>
            </a:r>
            <a:br>
              <a:rPr lang="ar-SA" sz="2800" dirty="0" smtClean="0">
                <a:solidFill>
                  <a:schemeClr val="tx1"/>
                </a:solidFill>
                <a:cs typeface="Ali_K_Samik" pitchFamily="2" charset="-78"/>
              </a:rPr>
            </a:br>
            <a:endParaRPr lang="ar-IQ" sz="2800" dirty="0">
              <a:solidFill>
                <a:schemeClr val="tx1"/>
              </a:solidFill>
              <a:cs typeface="Ali_K_Samik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2405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4000" b="1" dirty="0" smtClean="0">
                <a:solidFill>
                  <a:srgbClr val="FF0000"/>
                </a:solidFill>
                <a:cs typeface="Ali_K_Alwand" pitchFamily="2" charset="-78"/>
              </a:rPr>
              <a:t>                          ميَذووي </a:t>
            </a:r>
            <a:r>
              <a:rPr lang="ar-IQ" sz="4000" b="1" dirty="0">
                <a:solidFill>
                  <a:srgbClr val="FF0000"/>
                </a:solidFill>
                <a:cs typeface="Ali_K_Alwand" pitchFamily="2" charset="-78"/>
              </a:rPr>
              <a:t>كورد </a:t>
            </a:r>
            <a:endParaRPr lang="ar-IQ" sz="40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340768"/>
            <a:ext cx="914050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3200" b="1" dirty="0">
                <a:solidFill>
                  <a:schemeClr val="tx2">
                    <a:lumMod val="50000"/>
                  </a:schemeClr>
                </a:solidFill>
              </a:rPr>
              <a:t>١-مێژووی کۆن</a:t>
            </a:r>
            <a:r>
              <a:rPr lang="ar-IQ" sz="3200" b="1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r>
              <a:rPr lang="ar-IQ" sz="3200" b="1" u="sng" dirty="0">
                <a:solidFill>
                  <a:srgbClr val="FF0000"/>
                </a:solidFill>
              </a:rPr>
              <a:t>مرۆڤ لە کوردستان نیشان دەدەن. ئەوەی زیاتر ڕەسەنایەتی کورد دەسەڵمێنێت، گیرسانەوەی </a:t>
            </a:r>
            <a:r>
              <a:rPr lang="ar-IQ" sz="3200" b="1" u="sng" dirty="0" smtClean="0">
                <a:solidFill>
                  <a:srgbClr val="FF0000"/>
                </a:solidFill>
              </a:rPr>
              <a:t>كه شتییەکەی </a:t>
            </a:r>
            <a:r>
              <a:rPr lang="ar-IQ" sz="3200" b="1" u="sng" dirty="0">
                <a:solidFill>
                  <a:srgbClr val="FF0000"/>
                </a:solidFill>
              </a:rPr>
              <a:t>حەزرەتی (نوح) ە لە چیای جودی، بۆتە بەڵگەی ئەوەی کە کوردستان لانەی یەکەمی شارستانییەت </a:t>
            </a:r>
            <a:r>
              <a:rPr lang="ar-IQ" sz="3200" b="1" u="sng" dirty="0" smtClean="0">
                <a:solidFill>
                  <a:srgbClr val="FF0000"/>
                </a:solidFill>
              </a:rPr>
              <a:t>وژیانە.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2" y="4149080"/>
            <a:ext cx="7052728" cy="23042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860745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2772816" y="1988840"/>
            <a:ext cx="755576" cy="1844824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4" name="Rectangle 3"/>
          <p:cNvSpPr/>
          <p:nvPr/>
        </p:nvSpPr>
        <p:spPr>
          <a:xfrm>
            <a:off x="-23526" y="0"/>
            <a:ext cx="9144000" cy="69865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IQ" sz="3200" b="1" u="sng" dirty="0" smtClean="0"/>
              <a:t>یەکێ </a:t>
            </a:r>
            <a:r>
              <a:rPr lang="ar-IQ" sz="3200" b="1" u="sng" dirty="0"/>
              <a:t>لەم بەڵگانەش دۆزینەوەی ئێسکبەندی  منداڵێک و سێ پیاو، </a:t>
            </a:r>
            <a:r>
              <a:rPr lang="ar-IQ" sz="3200" b="1" u="sng" dirty="0">
                <a:solidFill>
                  <a:srgbClr val="FF0000"/>
                </a:solidFill>
              </a:rPr>
              <a:t>بەکۆنترین ئێسکبەندی مرۆڤی (نیاندرتال) ناسراون،کە مێژووەکەی دەگەڕێتەوە بۆ (45-50) ساڵ (پ.ز) </a:t>
            </a:r>
            <a:r>
              <a:rPr lang="ar-IQ" sz="3200" b="1" u="sng" dirty="0"/>
              <a:t>لە ئەشکەوتی شانەدەر لە چیای بڕادۆست، کە مرۆڤی کۆن بوون و لەو ناوچانە ژیاون پێش مرۆڤی هەشمەند و پاشماوەی لە شوێنی جیاجیای باکووری عێراق دۆزراونەتەوە</a:t>
            </a:r>
            <a:r>
              <a:rPr lang="ar-IQ" sz="3200" b="1" u="sng" dirty="0" smtClean="0"/>
              <a:t>.</a:t>
            </a:r>
          </a:p>
          <a:p>
            <a:endParaRPr lang="ar-IQ" sz="3200" b="1" u="sng" dirty="0"/>
          </a:p>
          <a:p>
            <a:endParaRPr lang="ar-IQ" sz="3200" b="1" u="sng" dirty="0" smtClean="0"/>
          </a:p>
          <a:p>
            <a:endParaRPr lang="ar-IQ" sz="3200" b="1" u="sng" dirty="0"/>
          </a:p>
          <a:p>
            <a:endParaRPr lang="ar-IQ" sz="3200" b="1" u="sng" dirty="0" smtClean="0"/>
          </a:p>
          <a:p>
            <a:endParaRPr lang="ar-IQ" sz="3200" b="1" u="sng" dirty="0"/>
          </a:p>
          <a:p>
            <a:endParaRPr lang="ar-IQ" sz="3200" b="1" u="sng" dirty="0" smtClean="0"/>
          </a:p>
          <a:p>
            <a:endParaRPr lang="ar-IQ" sz="3200" dirty="0" smtClean="0"/>
          </a:p>
          <a:p>
            <a:endParaRPr lang="ar-IQ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795" y="3645024"/>
            <a:ext cx="8352928" cy="29523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717327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94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 </vt:lpstr>
      <vt:lpstr>Slide 2</vt:lpstr>
    </vt:vector>
  </TitlesOfParts>
  <Company>فراس الصعيو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sava center</dc:creator>
  <cp:lastModifiedBy>LENOVO</cp:lastModifiedBy>
  <cp:revision>17</cp:revision>
  <dcterms:created xsi:type="dcterms:W3CDTF">2017-12-10T17:52:33Z</dcterms:created>
  <dcterms:modified xsi:type="dcterms:W3CDTF">2018-05-07T06:53:17Z</dcterms:modified>
</cp:coreProperties>
</file>