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72" r:id="rId2"/>
    <p:sldId id="266" r:id="rId3"/>
    <p:sldId id="269" r:id="rId4"/>
    <p:sldId id="271" r:id="rId5"/>
    <p:sldId id="267" r:id="rId6"/>
    <p:sldId id="268" r:id="rId7"/>
    <p:sldId id="262" r:id="rId8"/>
    <p:sldId id="270" r:id="rId9"/>
    <p:sldId id="264" r:id="rId10"/>
    <p:sldId id="263" r:id="rId11"/>
    <p:sldId id="265" r:id="rId12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1E790E4-5778-4A62-B884-5DD6A47832F6}" type="datetimeFigureOut">
              <a:rPr lang="ar-IQ" smtClean="0"/>
              <a:t>15/04/1443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AA74E69-A717-473A-924E-3061E72253A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6158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5D82CE6-FF14-45D1-8DC9-7D231699FF53}" type="datetimeFigureOut">
              <a:rPr lang="ar-IQ" smtClean="0"/>
              <a:t>15/04/1443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2E7B339-222E-490E-A463-E2B4A985568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82550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7B339-222E-490E-A463-E2B4A9855680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040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1860-043F-4661-BD97-605A4A9E5786}" type="datetime8">
              <a:rPr lang="ar-IQ" smtClean="0"/>
              <a:t>20 تشرين الثاني،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4A2E-5F97-4D06-B546-B604F5188802}" type="slidenum">
              <a:rPr lang="ar-IQ" smtClean="0"/>
              <a:t>‹#›</a:t>
            </a:fld>
            <a:endParaRPr lang="ar-IQ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9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6067-0947-4C54-961D-A53EDA9A622E}" type="datetime8">
              <a:rPr lang="ar-IQ" smtClean="0"/>
              <a:t>20 تشرين الثاني،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4A2E-5F97-4D06-B546-B604F51888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066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9DA8-FD08-46C2-93BC-88AC63008E68}" type="datetime8">
              <a:rPr lang="ar-IQ" smtClean="0"/>
              <a:t>20 تشرين الثاني،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4A2E-5F97-4D06-B546-B604F51888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732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56B6-9B19-47DA-9FAD-FA95EDC6F622}" type="datetime8">
              <a:rPr lang="ar-IQ" smtClean="0"/>
              <a:t>20 تشرين الثاني،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4A2E-5F97-4D06-B546-B604F51888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537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3079-C3F7-4103-A36C-A64AB9E50739}" type="datetime8">
              <a:rPr lang="ar-IQ" smtClean="0"/>
              <a:t>20 تشرين الثاني،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4A2E-5F97-4D06-B546-B604F5188802}" type="slidenum">
              <a:rPr lang="ar-IQ" smtClean="0"/>
              <a:t>‹#›</a:t>
            </a:fld>
            <a:endParaRPr lang="ar-IQ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12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D877-2CAA-4775-B1B1-E0533383EB9D}" type="datetime8">
              <a:rPr lang="ar-IQ" smtClean="0"/>
              <a:t>20 تشرين الثاني، 21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4A2E-5F97-4D06-B546-B604F51888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047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6AFC-6609-4DD1-AFC9-BB32FF7FE1C2}" type="datetime8">
              <a:rPr lang="ar-IQ" smtClean="0"/>
              <a:t>20 تشرين الثاني، 21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4A2E-5F97-4D06-B546-B604F51888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369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0327-34BE-41F5-B10D-24E03114C636}" type="datetime8">
              <a:rPr lang="ar-IQ" smtClean="0"/>
              <a:t>20 تشرين الثاني، 21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4A2E-5F97-4D06-B546-B604F51888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854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FDC5-ABF7-488B-83C5-736CB27C503A}" type="datetime8">
              <a:rPr lang="ar-IQ" smtClean="0"/>
              <a:t>20 تشرين الثاني، 21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4A2E-5F97-4D06-B546-B604F51888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133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682C53-FBEE-4D3F-99D6-754B1F956F80}" type="datetime8">
              <a:rPr lang="ar-IQ" smtClean="0"/>
              <a:t>20 تشرين الثاني، 21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7F4A2E-5F97-4D06-B546-B604F51888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76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1E76-671B-4839-B358-BA55E5717D16}" type="datetime8">
              <a:rPr lang="ar-IQ" smtClean="0"/>
              <a:t>20 تشرين الثاني، 21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4A2E-5F97-4D06-B546-B604F51888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358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21586B-8BA6-4A42-8C0A-9E161C6B5932}" type="datetime8">
              <a:rPr lang="ar-IQ" smtClean="0"/>
              <a:t>20 تشرين الثاني،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7F4A2E-5F97-4D06-B546-B604F5188802}" type="slidenum">
              <a:rPr lang="ar-IQ" smtClean="0"/>
              <a:t>‹#›</a:t>
            </a:fld>
            <a:endParaRPr lang="ar-IQ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51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fkf.org/uploads/1/3/2/0/132002338/debate4kids_or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5" b="8336"/>
          <a:stretch/>
        </p:blipFill>
        <p:spPr bwMode="auto">
          <a:xfrm>
            <a:off x="4418608" y="1489126"/>
            <a:ext cx="6048672" cy="445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459432"/>
            <a:ext cx="8926760" cy="1927225"/>
          </a:xfrm>
        </p:spPr>
        <p:txBody>
          <a:bodyPr/>
          <a:lstStyle/>
          <a:p>
            <a:pPr algn="ctr"/>
            <a:r>
              <a:rPr lang="en-US" sz="4400" b="1" dirty="0"/>
              <a:t>Academic Debate </a:t>
            </a:r>
            <a:br>
              <a:rPr lang="en-US" sz="4400" b="1" dirty="0"/>
            </a:br>
            <a:r>
              <a:rPr lang="en-US" sz="4400" b="1" dirty="0" err="1" smtClean="0"/>
              <a:t>Debate</a:t>
            </a:r>
            <a:r>
              <a:rPr lang="en-US" sz="4400" b="1" dirty="0" smtClean="0"/>
              <a:t> </a:t>
            </a:r>
            <a:endParaRPr lang="en-GB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79576" y="3684177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By:</a:t>
            </a:r>
            <a:br>
              <a:rPr lang="en-US" dirty="0"/>
            </a:br>
            <a:r>
              <a:rPr lang="en-US" dirty="0"/>
              <a:t>Mrs. Suzan </a:t>
            </a:r>
            <a:r>
              <a:rPr lang="en-US" dirty="0" err="1"/>
              <a:t>Dhaher</a:t>
            </a:r>
            <a:r>
              <a:rPr lang="en-US" dirty="0"/>
              <a:t> Ali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Computer Dept.</a:t>
            </a:r>
            <a:br>
              <a:rPr lang="en-US" dirty="0"/>
            </a:br>
            <a:r>
              <a:rPr lang="en-US" dirty="0"/>
              <a:t>2021 – 2022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Email: </a:t>
            </a:r>
            <a:r>
              <a:rPr lang="en-US" dirty="0" err="1"/>
              <a:t>suzan.ali@su.edu.krd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4A2E-5F97-4D06-B546-B604F5188802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53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1650"/>
            <a:ext cx="10515600" cy="5675313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Preparing for the Debate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Each debater first needs to work as a team to prepare a case, which is </a:t>
            </a:r>
            <a:r>
              <a:rPr lang="en-US" dirty="0" smtClean="0"/>
              <a:t>essentially </a:t>
            </a:r>
            <a:r>
              <a:rPr lang="en-US" dirty="0"/>
              <a:t>your group of prepared ideas about why your side of the motion is true. Teamwork is </a:t>
            </a:r>
            <a:r>
              <a:rPr lang="en-US" dirty="0" smtClean="0"/>
              <a:t>essential </a:t>
            </a:r>
            <a:r>
              <a:rPr lang="en-US" dirty="0"/>
              <a:t>here because should debaters choose to work individually, the lack of a team stance will be obvious during the debate. </a:t>
            </a:r>
            <a:endParaRPr lang="ar-IQ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628073" y="304801"/>
            <a:ext cx="11018982" cy="605155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88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5302"/>
            <a:ext cx="10515600" cy="424228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6600" dirty="0">
                <a:solidFill>
                  <a:srgbClr val="FF0000"/>
                </a:solidFill>
              </a:rPr>
              <a:t>Thank you</a:t>
            </a:r>
            <a:endParaRPr lang="ar-IQ" sz="166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838200" y="365125"/>
            <a:ext cx="11252200" cy="581183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02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0" y="965200"/>
            <a:ext cx="4394200" cy="7254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Debate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0715"/>
            <a:ext cx="10515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What is Debate?</a:t>
            </a:r>
          </a:p>
          <a:p>
            <a:r>
              <a:rPr lang="en-US" dirty="0"/>
              <a:t>Why Debate is important?</a:t>
            </a:r>
          </a:p>
          <a:p>
            <a:r>
              <a:rPr lang="en-US" dirty="0"/>
              <a:t>How to Get Started in Debate?</a:t>
            </a:r>
            <a:endParaRPr lang="ar-IQ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673" y="3435928"/>
            <a:ext cx="3659332" cy="25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9843"/>
            <a:ext cx="10515600" cy="5607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What is Debate?</a:t>
            </a:r>
          </a:p>
          <a:p>
            <a:pPr marL="0" indent="0">
              <a:buNone/>
            </a:pPr>
            <a:r>
              <a:rPr lang="en-US" dirty="0"/>
              <a:t>A debate is a contest, like a game, where two or more speakers present their arguments intent on persuading one another.</a:t>
            </a:r>
          </a:p>
          <a:p>
            <a:pPr marL="0" indent="0">
              <a:buNone/>
            </a:pPr>
            <a:endParaRPr lang="ar-IQ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4A2E-5F97-4D06-B546-B604F5188802}" type="slidenum">
              <a:rPr lang="ar-IQ" smtClean="0"/>
              <a:t>3</a:t>
            </a:fld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6609"/>
            <a:ext cx="10515600" cy="447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Why Debate 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Learns to analyze; to distinguish between the vital and the unimportant.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Learns the need of proving his statements; of supporting every statement with valid evidence.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Learns to present ideas in a clear and effective manner, and in a way which wins others to his way of thinking. 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838200" y="1579418"/>
            <a:ext cx="10515600" cy="44611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927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1256"/>
            <a:ext cx="10515600" cy="4351338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Why Debate is important?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Learns to think under pressure, to "use his head" in a time of need, to make decisions quickly and accurately.</a:t>
            </a:r>
          </a:p>
          <a:p>
            <a:r>
              <a:rPr lang="en-US" dirty="0"/>
              <a:t> Debating creates opportunities</a:t>
            </a:r>
          </a:p>
          <a:p>
            <a:r>
              <a:rPr lang="en-US" dirty="0"/>
              <a:t> Debating improves skills</a:t>
            </a:r>
          </a:p>
          <a:p>
            <a:r>
              <a:rPr lang="en-US" dirty="0"/>
              <a:t> Debating leads to understanding </a:t>
            </a:r>
            <a:endParaRPr lang="ar-IQ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47" y="2995349"/>
            <a:ext cx="4689387" cy="29391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8145" y="484909"/>
            <a:ext cx="11018982" cy="58714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54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5247"/>
            <a:ext cx="10515600" cy="393252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How to Get Started in Debate?</a:t>
            </a:r>
          </a:p>
          <a:p>
            <a:pPr marL="0" indent="0">
              <a:buNone/>
            </a:pPr>
            <a:r>
              <a:rPr lang="en-US" smtClean="0"/>
              <a:t>Three </a:t>
            </a:r>
            <a:r>
              <a:rPr lang="en-US" dirty="0"/>
              <a:t>Tips</a:t>
            </a:r>
          </a:p>
          <a:p>
            <a:r>
              <a:rPr lang="en-US" dirty="0"/>
              <a:t> Read for background information about the subject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 Collect as much material as you can find.</a:t>
            </a:r>
          </a:p>
          <a:p>
            <a:r>
              <a:rPr lang="en-US" dirty="0"/>
              <a:t> Read and study the material discovered</a:t>
            </a:r>
            <a:endParaRPr lang="ar-IQ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ar-IQ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55" y="2715491"/>
            <a:ext cx="4058145" cy="36408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982" y="346364"/>
            <a:ext cx="11711709" cy="6375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679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654" y="10556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The basics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Every debate must have a topic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 teams ( Proposition and Opposition)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Proposition (or Affirmative) argues that the topic is true.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Opposition (or negative) argues that the topic is not true. </a:t>
            </a:r>
            <a:endParaRPr lang="ar-IQ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591127" y="387928"/>
            <a:ext cx="11240655" cy="617912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85" y="3714614"/>
            <a:ext cx="2686188" cy="26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9" y="1846263"/>
            <a:ext cx="6250767" cy="4022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382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6" y="803564"/>
            <a:ext cx="10745980" cy="555278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318655" y="387927"/>
            <a:ext cx="11115963" cy="64700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49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458</TotalTime>
  <Words>306</Words>
  <Application>Microsoft Office PowerPoint</Application>
  <PresentationFormat>Widescreen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Retrospect</vt:lpstr>
      <vt:lpstr>Academic Debate  Debate </vt:lpstr>
      <vt:lpstr> Debate</vt:lpstr>
      <vt:lpstr>PowerPoint Presentation</vt:lpstr>
      <vt:lpstr>Why Debate is important?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DEBATE ACADEMIC</dc:title>
  <dc:creator>Suzan Koye</dc:creator>
  <cp:lastModifiedBy>Miss Sozan</cp:lastModifiedBy>
  <cp:revision>55</cp:revision>
  <dcterms:created xsi:type="dcterms:W3CDTF">2020-11-05T11:29:59Z</dcterms:created>
  <dcterms:modified xsi:type="dcterms:W3CDTF">2021-11-20T14:08:48Z</dcterms:modified>
</cp:coreProperties>
</file>