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828" r:id="rId2"/>
  </p:sldMasterIdLst>
  <p:notesMasterIdLst>
    <p:notesMasterId r:id="rId38"/>
  </p:notesMasterIdLst>
  <p:sldIdLst>
    <p:sldId id="318" r:id="rId3"/>
    <p:sldId id="317" r:id="rId4"/>
    <p:sldId id="312" r:id="rId5"/>
    <p:sldId id="313" r:id="rId6"/>
    <p:sldId id="314" r:id="rId7"/>
    <p:sldId id="315" r:id="rId8"/>
    <p:sldId id="316" r:id="rId9"/>
    <p:sldId id="265" r:id="rId10"/>
    <p:sldId id="281" r:id="rId11"/>
    <p:sldId id="284" r:id="rId12"/>
    <p:sldId id="282" r:id="rId13"/>
    <p:sldId id="280" r:id="rId14"/>
    <p:sldId id="283" r:id="rId15"/>
    <p:sldId id="307" r:id="rId16"/>
    <p:sldId id="293" r:id="rId17"/>
    <p:sldId id="306" r:id="rId18"/>
    <p:sldId id="304" r:id="rId19"/>
    <p:sldId id="303" r:id="rId20"/>
    <p:sldId id="302" r:id="rId21"/>
    <p:sldId id="319" r:id="rId22"/>
    <p:sldId id="320" r:id="rId23"/>
    <p:sldId id="301" r:id="rId24"/>
    <p:sldId id="308" r:id="rId25"/>
    <p:sldId id="300" r:id="rId26"/>
    <p:sldId id="299" r:id="rId27"/>
    <p:sldId id="298" r:id="rId28"/>
    <p:sldId id="297" r:id="rId29"/>
    <p:sldId id="296" r:id="rId30"/>
    <p:sldId id="295" r:id="rId31"/>
    <p:sldId id="294" r:id="rId32"/>
    <p:sldId id="288" r:id="rId33"/>
    <p:sldId id="292" r:id="rId34"/>
    <p:sldId id="291" r:id="rId35"/>
    <p:sldId id="289" r:id="rId36"/>
    <p:sldId id="290"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872702D-2479-4593-98E3-1F6C08CC1DF3}" type="datetimeFigureOut">
              <a:rPr lang="ar-IQ" smtClean="0"/>
              <a:t>06/07/1444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3071251-E8B4-48EB-8156-31FA38CC2075}" type="slidenum">
              <a:rPr lang="ar-IQ" smtClean="0"/>
              <a:t>‹#›</a:t>
            </a:fld>
            <a:endParaRPr lang="ar-IQ"/>
          </a:p>
        </p:txBody>
      </p:sp>
    </p:spTree>
    <p:extLst>
      <p:ext uri="{BB962C8B-B14F-4D97-AF65-F5344CB8AC3E}">
        <p14:creationId xmlns:p14="http://schemas.microsoft.com/office/powerpoint/2010/main" val="264252072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019D69AA-20BB-4BF1-9F92-CF5AF47A4D02}" type="slidenum">
              <a:rPr lang="ar-IQ" smtClean="0">
                <a:solidFill>
                  <a:prstClr val="black"/>
                </a:solidFill>
              </a:rPr>
              <a:pPr/>
              <a:t>3</a:t>
            </a:fld>
            <a:endParaRPr lang="ar-IQ">
              <a:solidFill>
                <a:prstClr val="black"/>
              </a:solidFill>
            </a:endParaRPr>
          </a:p>
        </p:txBody>
      </p:sp>
    </p:spTree>
    <p:extLst>
      <p:ext uri="{BB962C8B-B14F-4D97-AF65-F5344CB8AC3E}">
        <p14:creationId xmlns:p14="http://schemas.microsoft.com/office/powerpoint/2010/main" val="1275974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019D69AA-20BB-4BF1-9F92-CF5AF47A4D02}" type="slidenum">
              <a:rPr lang="ar-IQ" smtClean="0">
                <a:solidFill>
                  <a:prstClr val="black"/>
                </a:solidFill>
              </a:rPr>
              <a:pPr/>
              <a:t>13</a:t>
            </a:fld>
            <a:endParaRPr lang="ar-IQ">
              <a:solidFill>
                <a:prstClr val="black"/>
              </a:solidFill>
            </a:endParaRPr>
          </a:p>
        </p:txBody>
      </p:sp>
    </p:spTree>
    <p:extLst>
      <p:ext uri="{BB962C8B-B14F-4D97-AF65-F5344CB8AC3E}">
        <p14:creationId xmlns:p14="http://schemas.microsoft.com/office/powerpoint/2010/main" val="1275974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019D69AA-20BB-4BF1-9F92-CF5AF47A4D02}" type="slidenum">
              <a:rPr lang="ar-IQ" smtClean="0">
                <a:solidFill>
                  <a:prstClr val="black"/>
                </a:solidFill>
              </a:rPr>
              <a:pPr/>
              <a:t>4</a:t>
            </a:fld>
            <a:endParaRPr lang="ar-IQ">
              <a:solidFill>
                <a:prstClr val="black"/>
              </a:solidFill>
            </a:endParaRPr>
          </a:p>
        </p:txBody>
      </p:sp>
    </p:spTree>
    <p:extLst>
      <p:ext uri="{BB962C8B-B14F-4D97-AF65-F5344CB8AC3E}">
        <p14:creationId xmlns:p14="http://schemas.microsoft.com/office/powerpoint/2010/main" val="1275974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019D69AA-20BB-4BF1-9F92-CF5AF47A4D02}" type="slidenum">
              <a:rPr lang="ar-IQ" smtClean="0">
                <a:solidFill>
                  <a:prstClr val="black"/>
                </a:solidFill>
              </a:rPr>
              <a:pPr/>
              <a:t>5</a:t>
            </a:fld>
            <a:endParaRPr lang="ar-IQ">
              <a:solidFill>
                <a:prstClr val="black"/>
              </a:solidFill>
            </a:endParaRPr>
          </a:p>
        </p:txBody>
      </p:sp>
    </p:spTree>
    <p:extLst>
      <p:ext uri="{BB962C8B-B14F-4D97-AF65-F5344CB8AC3E}">
        <p14:creationId xmlns:p14="http://schemas.microsoft.com/office/powerpoint/2010/main" val="1275974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019D69AA-20BB-4BF1-9F92-CF5AF47A4D02}" type="slidenum">
              <a:rPr lang="ar-IQ" smtClean="0">
                <a:solidFill>
                  <a:prstClr val="black"/>
                </a:solidFill>
              </a:rPr>
              <a:pPr/>
              <a:t>6</a:t>
            </a:fld>
            <a:endParaRPr lang="ar-IQ">
              <a:solidFill>
                <a:prstClr val="black"/>
              </a:solidFill>
            </a:endParaRPr>
          </a:p>
        </p:txBody>
      </p:sp>
    </p:spTree>
    <p:extLst>
      <p:ext uri="{BB962C8B-B14F-4D97-AF65-F5344CB8AC3E}">
        <p14:creationId xmlns:p14="http://schemas.microsoft.com/office/powerpoint/2010/main" val="1275974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019D69AA-20BB-4BF1-9F92-CF5AF47A4D02}" type="slidenum">
              <a:rPr lang="ar-IQ" smtClean="0">
                <a:solidFill>
                  <a:prstClr val="black"/>
                </a:solidFill>
              </a:rPr>
              <a:pPr/>
              <a:t>7</a:t>
            </a:fld>
            <a:endParaRPr lang="ar-IQ">
              <a:solidFill>
                <a:prstClr val="black"/>
              </a:solidFill>
            </a:endParaRPr>
          </a:p>
        </p:txBody>
      </p:sp>
    </p:spTree>
    <p:extLst>
      <p:ext uri="{BB962C8B-B14F-4D97-AF65-F5344CB8AC3E}">
        <p14:creationId xmlns:p14="http://schemas.microsoft.com/office/powerpoint/2010/main" val="1275974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019D69AA-20BB-4BF1-9F92-CF5AF47A4D02}" type="slidenum">
              <a:rPr lang="ar-IQ" smtClean="0">
                <a:solidFill>
                  <a:prstClr val="black"/>
                </a:solidFill>
              </a:rPr>
              <a:pPr/>
              <a:t>8</a:t>
            </a:fld>
            <a:endParaRPr lang="ar-IQ">
              <a:solidFill>
                <a:prstClr val="black"/>
              </a:solidFill>
            </a:endParaRPr>
          </a:p>
        </p:txBody>
      </p:sp>
    </p:spTree>
    <p:extLst>
      <p:ext uri="{BB962C8B-B14F-4D97-AF65-F5344CB8AC3E}">
        <p14:creationId xmlns:p14="http://schemas.microsoft.com/office/powerpoint/2010/main" val="1275974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019D69AA-20BB-4BF1-9F92-CF5AF47A4D02}" type="slidenum">
              <a:rPr lang="ar-IQ" smtClean="0">
                <a:solidFill>
                  <a:prstClr val="black"/>
                </a:solidFill>
              </a:rPr>
              <a:pPr/>
              <a:t>9</a:t>
            </a:fld>
            <a:endParaRPr lang="ar-IQ">
              <a:solidFill>
                <a:prstClr val="black"/>
              </a:solidFill>
            </a:endParaRPr>
          </a:p>
        </p:txBody>
      </p:sp>
    </p:spTree>
    <p:extLst>
      <p:ext uri="{BB962C8B-B14F-4D97-AF65-F5344CB8AC3E}">
        <p14:creationId xmlns:p14="http://schemas.microsoft.com/office/powerpoint/2010/main" val="12759743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019D69AA-20BB-4BF1-9F92-CF5AF47A4D02}" type="slidenum">
              <a:rPr lang="ar-IQ" smtClean="0">
                <a:solidFill>
                  <a:prstClr val="black"/>
                </a:solidFill>
              </a:rPr>
              <a:pPr/>
              <a:t>11</a:t>
            </a:fld>
            <a:endParaRPr lang="ar-IQ">
              <a:solidFill>
                <a:prstClr val="black"/>
              </a:solidFill>
            </a:endParaRPr>
          </a:p>
        </p:txBody>
      </p:sp>
    </p:spTree>
    <p:extLst>
      <p:ext uri="{BB962C8B-B14F-4D97-AF65-F5344CB8AC3E}">
        <p14:creationId xmlns:p14="http://schemas.microsoft.com/office/powerpoint/2010/main" val="1275974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019D69AA-20BB-4BF1-9F92-CF5AF47A4D02}" type="slidenum">
              <a:rPr lang="ar-IQ" smtClean="0">
                <a:solidFill>
                  <a:prstClr val="black"/>
                </a:solidFill>
              </a:rPr>
              <a:pPr/>
              <a:t>12</a:t>
            </a:fld>
            <a:endParaRPr lang="ar-IQ">
              <a:solidFill>
                <a:prstClr val="black"/>
              </a:solidFill>
            </a:endParaRPr>
          </a:p>
        </p:txBody>
      </p:sp>
    </p:spTree>
    <p:extLst>
      <p:ext uri="{BB962C8B-B14F-4D97-AF65-F5344CB8AC3E}">
        <p14:creationId xmlns:p14="http://schemas.microsoft.com/office/powerpoint/2010/main" val="127597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lumMod val="75000"/>
                    <a:lumOff val="25000"/>
                  </a:prstClr>
                </a:solidFill>
              </a:rPr>
              <a:pPr/>
              <a:t>1/27/2023</a:t>
            </a:fld>
            <a:endParaRPr lang="en-US">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a:solidFill>
                <a:prstClr val="black">
                  <a:lumMod val="75000"/>
                  <a:lumOff val="2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374999867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lumMod val="75000"/>
                    <a:lumOff val="25000"/>
                  </a:prstClr>
                </a:solidFill>
              </a:rPr>
              <a:pPr/>
              <a:t>1/27/2023</a:t>
            </a:fld>
            <a:endParaRPr lang="en-US">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a:solidFill>
                <a:prstClr val="black">
                  <a:lumMod val="75000"/>
                  <a:lumOff val="2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143329025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lumMod val="75000"/>
                    <a:lumOff val="25000"/>
                  </a:prstClr>
                </a:solidFill>
              </a:rPr>
              <a:pPr/>
              <a:t>1/27/2023</a:t>
            </a:fld>
            <a:endParaRPr lang="en-US">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a:solidFill>
                <a:prstClr val="black">
                  <a:lumMod val="75000"/>
                  <a:lumOff val="2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328028441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solidFill>
                  <a:srgbClr val="C5D1D7">
                    <a:shade val="90000"/>
                  </a:srgbClr>
                </a:solidFill>
              </a:rPr>
              <a:pPr/>
              <a:t>1/27/2023</a:t>
            </a:fld>
            <a:endParaRPr lang="en-US">
              <a:solidFill>
                <a:srgbClr val="C5D1D7">
                  <a:shade val="90000"/>
                </a:srgbClr>
              </a:solidFill>
            </a:endParaRPr>
          </a:p>
        </p:txBody>
      </p:sp>
      <p:sp>
        <p:nvSpPr>
          <p:cNvPr id="19" name="Footer Placeholder 18"/>
          <p:cNvSpPr>
            <a:spLocks noGrp="1"/>
          </p:cNvSpPr>
          <p:nvPr>
            <p:ph type="ftr" sz="quarter" idx="11"/>
          </p:nvPr>
        </p:nvSpPr>
        <p:spPr/>
        <p:txBody>
          <a:bodyPr/>
          <a:lstStyle/>
          <a:p>
            <a:endParaRPr lang="en-US">
              <a:solidFill>
                <a:srgbClr val="C5D1D7">
                  <a:shade val="90000"/>
                </a:srgbClr>
              </a:solidFill>
            </a:endParaRPr>
          </a:p>
        </p:txBody>
      </p:sp>
      <p:sp>
        <p:nvSpPr>
          <p:cNvPr id="27" name="Slide Number Placeholder 26"/>
          <p:cNvSpPr>
            <a:spLocks noGrp="1"/>
          </p:cNvSpPr>
          <p:nvPr>
            <p:ph type="sldNum" sz="quarter" idx="12"/>
          </p:nvPr>
        </p:nvSpPr>
        <p:spPr/>
        <p:txBody>
          <a:bodyPr/>
          <a:lstStyle/>
          <a:p>
            <a:fld id="{B6F15528-21DE-4FAA-801E-634DDDAF4B2B}" type="slidenum">
              <a:rPr lang="en-US" smtClean="0">
                <a:solidFill>
                  <a:srgbClr val="C5D1D7">
                    <a:shade val="90000"/>
                  </a:srgbClr>
                </a:solidFill>
              </a:rPr>
              <a:pPr/>
              <a:t>‹#›</a:t>
            </a:fld>
            <a:endParaRPr lang="en-US">
              <a:solidFill>
                <a:srgbClr val="C5D1D7">
                  <a:shade val="90000"/>
                </a:srgbClr>
              </a:solidFill>
            </a:endParaRPr>
          </a:p>
        </p:txBody>
      </p:sp>
    </p:spTree>
    <p:extLst>
      <p:ext uri="{BB962C8B-B14F-4D97-AF65-F5344CB8AC3E}">
        <p14:creationId xmlns:p14="http://schemas.microsoft.com/office/powerpoint/2010/main" val="500144105"/>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46B86">
                    <a:shade val="90000"/>
                  </a:srgbClr>
                </a:solidFill>
              </a:rPr>
              <a:pPr/>
              <a:t>1/27/2023</a:t>
            </a:fld>
            <a:endParaRPr lang="en-US">
              <a:solidFill>
                <a:srgbClr val="646B86">
                  <a:shade val="90000"/>
                </a:srgbClr>
              </a:solidFill>
            </a:endParaRPr>
          </a:p>
        </p:txBody>
      </p:sp>
      <p:sp>
        <p:nvSpPr>
          <p:cNvPr id="5" name="Footer Placeholder 4"/>
          <p:cNvSpPr>
            <a:spLocks noGrp="1"/>
          </p:cNvSpPr>
          <p:nvPr>
            <p:ph type="ftr" sz="quarter" idx="11"/>
          </p:nvPr>
        </p:nvSpPr>
        <p:spPr/>
        <p:txBody>
          <a:bodyPr/>
          <a:lstStyle/>
          <a:p>
            <a:endParaRPr lang="en-US">
              <a:solidFill>
                <a:srgbClr val="646B86">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1996329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C5D1D7">
                    <a:shade val="90000"/>
                  </a:srgbClr>
                </a:solidFill>
              </a:rPr>
              <a:pPr/>
              <a:t>1/27/2023</a:t>
            </a:fld>
            <a:endParaRPr lang="en-US">
              <a:solidFill>
                <a:srgbClr val="C5D1D7">
                  <a:shade val="90000"/>
                </a:srgbClr>
              </a:solidFill>
            </a:endParaRPr>
          </a:p>
        </p:txBody>
      </p:sp>
      <p:sp>
        <p:nvSpPr>
          <p:cNvPr id="5" name="Footer Placeholder 4"/>
          <p:cNvSpPr>
            <a:spLocks noGrp="1"/>
          </p:cNvSpPr>
          <p:nvPr>
            <p:ph type="ftr" sz="quarter" idx="11"/>
          </p:nvPr>
        </p:nvSpPr>
        <p:spPr/>
        <p:txBody>
          <a:bodyPr/>
          <a:lstStyle/>
          <a:p>
            <a:endParaRPr lang="en-US">
              <a:solidFill>
                <a:srgbClr val="C5D1D7">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C5D1D7">
                    <a:shade val="90000"/>
                  </a:srgbClr>
                </a:solidFill>
              </a:rPr>
              <a:pPr/>
              <a:t>‹#›</a:t>
            </a:fld>
            <a:endParaRPr lang="en-US">
              <a:solidFill>
                <a:srgbClr val="C5D1D7">
                  <a:shade val="90000"/>
                </a:srgbClr>
              </a:solidFill>
            </a:endParaRPr>
          </a:p>
        </p:txBody>
      </p:sp>
    </p:spTree>
    <p:extLst>
      <p:ext uri="{BB962C8B-B14F-4D97-AF65-F5344CB8AC3E}">
        <p14:creationId xmlns:p14="http://schemas.microsoft.com/office/powerpoint/2010/main" val="81961106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46B86">
                    <a:shade val="90000"/>
                  </a:srgbClr>
                </a:solidFill>
              </a:rPr>
              <a:pPr/>
              <a:t>1/27/2023</a:t>
            </a:fld>
            <a:endParaRPr lang="en-US">
              <a:solidFill>
                <a:srgbClr val="646B86">
                  <a:shade val="90000"/>
                </a:srgbClr>
              </a:solidFill>
            </a:endParaRPr>
          </a:p>
        </p:txBody>
      </p:sp>
      <p:sp>
        <p:nvSpPr>
          <p:cNvPr id="6" name="Footer Placeholder 5"/>
          <p:cNvSpPr>
            <a:spLocks noGrp="1"/>
          </p:cNvSpPr>
          <p:nvPr>
            <p:ph type="ftr" sz="quarter" idx="11"/>
          </p:nvPr>
        </p:nvSpPr>
        <p:spPr/>
        <p:txBody>
          <a:bodyPr/>
          <a:lstStyle/>
          <a:p>
            <a:endParaRPr lang="en-US">
              <a:solidFill>
                <a:srgbClr val="646B86">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733886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srgbClr val="646B86">
                    <a:shade val="90000"/>
                  </a:srgbClr>
                </a:solidFill>
              </a:rPr>
              <a:pPr/>
              <a:t>1/27/2023</a:t>
            </a:fld>
            <a:endParaRPr lang="en-US">
              <a:solidFill>
                <a:srgbClr val="646B86">
                  <a:shade val="90000"/>
                </a:srgbClr>
              </a:solidFill>
            </a:endParaRPr>
          </a:p>
        </p:txBody>
      </p:sp>
      <p:sp>
        <p:nvSpPr>
          <p:cNvPr id="8" name="Footer Placeholder 7"/>
          <p:cNvSpPr>
            <a:spLocks noGrp="1"/>
          </p:cNvSpPr>
          <p:nvPr>
            <p:ph type="ftr" sz="quarter" idx="11"/>
          </p:nvPr>
        </p:nvSpPr>
        <p:spPr/>
        <p:txBody>
          <a:bodyPr/>
          <a:lstStyle/>
          <a:p>
            <a:endParaRPr lang="en-US">
              <a:solidFill>
                <a:srgbClr val="646B86">
                  <a:shade val="90000"/>
                </a:srgb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36642862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srgbClr val="646B86">
                    <a:shade val="90000"/>
                  </a:srgbClr>
                </a:solidFill>
              </a:rPr>
              <a:pPr/>
              <a:t>1/27/2023</a:t>
            </a:fld>
            <a:endParaRPr lang="en-US">
              <a:solidFill>
                <a:srgbClr val="646B86">
                  <a:shade val="90000"/>
                </a:srgbClr>
              </a:solidFill>
            </a:endParaRPr>
          </a:p>
        </p:txBody>
      </p:sp>
      <p:sp>
        <p:nvSpPr>
          <p:cNvPr id="4" name="Footer Placeholder 3"/>
          <p:cNvSpPr>
            <a:spLocks noGrp="1"/>
          </p:cNvSpPr>
          <p:nvPr>
            <p:ph type="ftr" sz="quarter" idx="11"/>
          </p:nvPr>
        </p:nvSpPr>
        <p:spPr/>
        <p:txBody>
          <a:bodyPr/>
          <a:lstStyle/>
          <a:p>
            <a:endParaRPr lang="en-US">
              <a:solidFill>
                <a:srgbClr val="646B86">
                  <a:shade val="90000"/>
                </a:srgb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1986165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srgbClr val="646B86">
                    <a:shade val="90000"/>
                  </a:srgbClr>
                </a:solidFill>
              </a:rPr>
              <a:pPr/>
              <a:t>1/27/2023</a:t>
            </a:fld>
            <a:endParaRPr lang="en-US">
              <a:solidFill>
                <a:srgbClr val="646B86">
                  <a:shade val="90000"/>
                </a:srgbClr>
              </a:solidFill>
            </a:endParaRPr>
          </a:p>
        </p:txBody>
      </p:sp>
      <p:sp>
        <p:nvSpPr>
          <p:cNvPr id="3" name="Footer Placeholder 2"/>
          <p:cNvSpPr>
            <a:spLocks noGrp="1"/>
          </p:cNvSpPr>
          <p:nvPr>
            <p:ph type="ftr" sz="quarter" idx="11"/>
          </p:nvPr>
        </p:nvSpPr>
        <p:spPr/>
        <p:txBody>
          <a:bodyPr/>
          <a:lstStyle/>
          <a:p>
            <a:endParaRPr lang="en-US">
              <a:solidFill>
                <a:srgbClr val="646B86">
                  <a:shade val="90000"/>
                </a:srgb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6256426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46B86">
                    <a:shade val="90000"/>
                  </a:srgbClr>
                </a:solidFill>
              </a:rPr>
              <a:pPr/>
              <a:t>1/27/2023</a:t>
            </a:fld>
            <a:endParaRPr lang="en-US">
              <a:solidFill>
                <a:srgbClr val="646B86">
                  <a:shade val="90000"/>
                </a:srgbClr>
              </a:solidFill>
            </a:endParaRPr>
          </a:p>
        </p:txBody>
      </p:sp>
      <p:sp>
        <p:nvSpPr>
          <p:cNvPr id="6" name="Footer Placeholder 5"/>
          <p:cNvSpPr>
            <a:spLocks noGrp="1"/>
          </p:cNvSpPr>
          <p:nvPr>
            <p:ph type="ftr" sz="quarter" idx="11"/>
          </p:nvPr>
        </p:nvSpPr>
        <p:spPr/>
        <p:txBody>
          <a:bodyPr/>
          <a:lstStyle/>
          <a:p>
            <a:endParaRPr lang="en-US">
              <a:solidFill>
                <a:srgbClr val="646B86">
                  <a:shade val="90000"/>
                </a:srgb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3623998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lumMod val="75000"/>
                    <a:lumOff val="25000"/>
                  </a:prstClr>
                </a:solidFill>
              </a:rPr>
              <a:pPr/>
              <a:t>1/27/2023</a:t>
            </a:fld>
            <a:endParaRPr lang="en-US">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a:solidFill>
                <a:prstClr val="black">
                  <a:lumMod val="75000"/>
                  <a:lumOff val="2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6722709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srgbClr val="646B86">
                    <a:shade val="90000"/>
                  </a:srgbClr>
                </a:solidFill>
              </a:rPr>
              <a:pPr/>
              <a:t>1/27/2023</a:t>
            </a:fld>
            <a:endParaRPr lang="en-US">
              <a:solidFill>
                <a:srgbClr val="646B86">
                  <a:shade val="90000"/>
                </a:srgbClr>
              </a:solidFill>
            </a:endParaRPr>
          </a:p>
        </p:txBody>
      </p:sp>
      <p:sp>
        <p:nvSpPr>
          <p:cNvPr id="6" name="Footer Placeholder 5"/>
          <p:cNvSpPr>
            <a:spLocks noGrp="1"/>
          </p:cNvSpPr>
          <p:nvPr>
            <p:ph type="ftr" sz="quarter" idx="11"/>
          </p:nvPr>
        </p:nvSpPr>
        <p:spPr/>
        <p:txBody>
          <a:bodyPr/>
          <a:lstStyle/>
          <a:p>
            <a:endParaRPr lang="en-US">
              <a:solidFill>
                <a:srgbClr val="646B86">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172182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46B86">
                    <a:shade val="90000"/>
                  </a:srgbClr>
                </a:solidFill>
              </a:rPr>
              <a:pPr/>
              <a:t>1/27/2023</a:t>
            </a:fld>
            <a:endParaRPr lang="en-US">
              <a:solidFill>
                <a:srgbClr val="646B86">
                  <a:shade val="90000"/>
                </a:srgbClr>
              </a:solidFill>
            </a:endParaRPr>
          </a:p>
        </p:txBody>
      </p:sp>
      <p:sp>
        <p:nvSpPr>
          <p:cNvPr id="5" name="Footer Placeholder 4"/>
          <p:cNvSpPr>
            <a:spLocks noGrp="1"/>
          </p:cNvSpPr>
          <p:nvPr>
            <p:ph type="ftr" sz="quarter" idx="11"/>
          </p:nvPr>
        </p:nvSpPr>
        <p:spPr/>
        <p:txBody>
          <a:bodyPr/>
          <a:lstStyle/>
          <a:p>
            <a:endParaRPr lang="en-US">
              <a:solidFill>
                <a:srgbClr val="646B86">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7254132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srgbClr val="646B86">
                    <a:shade val="90000"/>
                  </a:srgbClr>
                </a:solidFill>
              </a:rPr>
              <a:pPr/>
              <a:t>1/27/2023</a:t>
            </a:fld>
            <a:endParaRPr lang="en-US">
              <a:solidFill>
                <a:srgbClr val="646B86">
                  <a:shade val="90000"/>
                </a:srgbClr>
              </a:solidFill>
            </a:endParaRPr>
          </a:p>
        </p:txBody>
      </p:sp>
      <p:sp>
        <p:nvSpPr>
          <p:cNvPr id="5" name="Footer Placeholder 4"/>
          <p:cNvSpPr>
            <a:spLocks noGrp="1"/>
          </p:cNvSpPr>
          <p:nvPr>
            <p:ph type="ftr" sz="quarter" idx="11"/>
          </p:nvPr>
        </p:nvSpPr>
        <p:spPr/>
        <p:txBody>
          <a:bodyPr/>
          <a:lstStyle/>
          <a:p>
            <a:endParaRPr lang="en-US">
              <a:solidFill>
                <a:srgbClr val="646B86">
                  <a:shade val="90000"/>
                </a:srgb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spTree>
    <p:extLst>
      <p:ext uri="{BB962C8B-B14F-4D97-AF65-F5344CB8AC3E}">
        <p14:creationId xmlns:p14="http://schemas.microsoft.com/office/powerpoint/2010/main" val="1686547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lumMod val="75000"/>
                    <a:lumOff val="25000"/>
                  </a:prstClr>
                </a:solidFill>
              </a:rPr>
              <a:pPr/>
              <a:t>1/27/2023</a:t>
            </a:fld>
            <a:endParaRPr lang="en-US">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a:solidFill>
                <a:prstClr val="black">
                  <a:lumMod val="75000"/>
                  <a:lumOff val="2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304973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lumMod val="75000"/>
                    <a:lumOff val="25000"/>
                  </a:prstClr>
                </a:solidFill>
              </a:rPr>
              <a:pPr/>
              <a:t>1/27/2023</a:t>
            </a:fld>
            <a:endParaRPr lang="en-US">
              <a:solidFill>
                <a:prstClr val="black">
                  <a:lumMod val="75000"/>
                  <a:lumOff val="25000"/>
                </a:prstClr>
              </a:solidFill>
            </a:endParaRPr>
          </a:p>
        </p:txBody>
      </p:sp>
      <p:sp>
        <p:nvSpPr>
          <p:cNvPr id="6" name="Footer Placeholder 5"/>
          <p:cNvSpPr>
            <a:spLocks noGrp="1"/>
          </p:cNvSpPr>
          <p:nvPr>
            <p:ph type="ftr" sz="quarter" idx="11"/>
          </p:nvPr>
        </p:nvSpPr>
        <p:spPr/>
        <p:txBody>
          <a:bodyPr/>
          <a:lstStyle/>
          <a:p>
            <a:endParaRPr lang="en-US">
              <a:solidFill>
                <a:prstClr val="black">
                  <a:lumMod val="75000"/>
                  <a:lumOff val="2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32491650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lumMod val="75000"/>
                    <a:lumOff val="25000"/>
                  </a:prstClr>
                </a:solidFill>
              </a:rPr>
              <a:pPr/>
              <a:t>1/27/2023</a:t>
            </a:fld>
            <a:endParaRPr lang="en-US">
              <a:solidFill>
                <a:prstClr val="black">
                  <a:lumMod val="75000"/>
                  <a:lumOff val="25000"/>
                </a:prstClr>
              </a:solidFill>
            </a:endParaRPr>
          </a:p>
        </p:txBody>
      </p:sp>
      <p:sp>
        <p:nvSpPr>
          <p:cNvPr id="8" name="Footer Placeholder 7"/>
          <p:cNvSpPr>
            <a:spLocks noGrp="1"/>
          </p:cNvSpPr>
          <p:nvPr>
            <p:ph type="ftr" sz="quarter" idx="11"/>
          </p:nvPr>
        </p:nvSpPr>
        <p:spPr/>
        <p:txBody>
          <a:bodyPr/>
          <a:lstStyle/>
          <a:p>
            <a:endParaRPr lang="en-US">
              <a:solidFill>
                <a:prstClr val="black">
                  <a:lumMod val="75000"/>
                  <a:lumOff val="2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12700885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lumMod val="75000"/>
                    <a:lumOff val="25000"/>
                  </a:prstClr>
                </a:solidFill>
              </a:rPr>
              <a:pPr/>
              <a:t>1/27/2023</a:t>
            </a:fld>
            <a:endParaRPr lang="en-US">
              <a:solidFill>
                <a:prstClr val="black">
                  <a:lumMod val="75000"/>
                  <a:lumOff val="25000"/>
                </a:prstClr>
              </a:solidFill>
            </a:endParaRPr>
          </a:p>
        </p:txBody>
      </p:sp>
      <p:sp>
        <p:nvSpPr>
          <p:cNvPr id="4" name="Footer Placeholder 3"/>
          <p:cNvSpPr>
            <a:spLocks noGrp="1"/>
          </p:cNvSpPr>
          <p:nvPr>
            <p:ph type="ftr" sz="quarter" idx="11"/>
          </p:nvPr>
        </p:nvSpPr>
        <p:spPr/>
        <p:txBody>
          <a:bodyPr/>
          <a:lstStyle/>
          <a:p>
            <a:endParaRPr lang="en-US">
              <a:solidFill>
                <a:prstClr val="black">
                  <a:lumMod val="75000"/>
                  <a:lumOff val="2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21717426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lumMod val="75000"/>
                    <a:lumOff val="25000"/>
                  </a:prstClr>
                </a:solidFill>
              </a:rPr>
              <a:pPr/>
              <a:t>1/27/2023</a:t>
            </a:fld>
            <a:endParaRPr lang="en-US">
              <a:solidFill>
                <a:prstClr val="black">
                  <a:lumMod val="75000"/>
                  <a:lumOff val="25000"/>
                </a:prstClr>
              </a:solidFill>
            </a:endParaRPr>
          </a:p>
        </p:txBody>
      </p:sp>
      <p:sp>
        <p:nvSpPr>
          <p:cNvPr id="3" name="Footer Placeholder 2"/>
          <p:cNvSpPr>
            <a:spLocks noGrp="1"/>
          </p:cNvSpPr>
          <p:nvPr>
            <p:ph type="ftr" sz="quarter" idx="11"/>
          </p:nvPr>
        </p:nvSpPr>
        <p:spPr/>
        <p:txBody>
          <a:bodyPr/>
          <a:lstStyle/>
          <a:p>
            <a:endParaRPr lang="en-US">
              <a:solidFill>
                <a:prstClr val="black">
                  <a:lumMod val="75000"/>
                  <a:lumOff val="2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2177451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lumMod val="75000"/>
                    <a:lumOff val="25000"/>
                  </a:prstClr>
                </a:solidFill>
              </a:rPr>
              <a:pPr/>
              <a:t>1/27/2023</a:t>
            </a:fld>
            <a:endParaRPr lang="en-US">
              <a:solidFill>
                <a:prstClr val="black">
                  <a:lumMod val="75000"/>
                  <a:lumOff val="25000"/>
                </a:prstClr>
              </a:solidFill>
            </a:endParaRPr>
          </a:p>
        </p:txBody>
      </p:sp>
      <p:sp>
        <p:nvSpPr>
          <p:cNvPr id="6" name="Footer Placeholder 5"/>
          <p:cNvSpPr>
            <a:spLocks noGrp="1"/>
          </p:cNvSpPr>
          <p:nvPr>
            <p:ph type="ftr" sz="quarter" idx="11"/>
          </p:nvPr>
        </p:nvSpPr>
        <p:spPr/>
        <p:txBody>
          <a:bodyPr/>
          <a:lstStyle/>
          <a:p>
            <a:endParaRPr lang="en-US">
              <a:solidFill>
                <a:prstClr val="black">
                  <a:lumMod val="75000"/>
                  <a:lumOff val="2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27537273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lumMod val="75000"/>
                    <a:lumOff val="25000"/>
                  </a:prstClr>
                </a:solidFill>
              </a:rPr>
              <a:pPr/>
              <a:t>1/27/2023</a:t>
            </a:fld>
            <a:endParaRPr lang="en-US">
              <a:solidFill>
                <a:prstClr val="black">
                  <a:lumMod val="75000"/>
                  <a:lumOff val="25000"/>
                </a:prstClr>
              </a:solidFill>
            </a:endParaRPr>
          </a:p>
        </p:txBody>
      </p:sp>
      <p:sp>
        <p:nvSpPr>
          <p:cNvPr id="6" name="Footer Placeholder 5"/>
          <p:cNvSpPr>
            <a:spLocks noGrp="1"/>
          </p:cNvSpPr>
          <p:nvPr>
            <p:ph type="ftr" sz="quarter" idx="11"/>
          </p:nvPr>
        </p:nvSpPr>
        <p:spPr/>
        <p:txBody>
          <a:bodyPr/>
          <a:lstStyle/>
          <a:p>
            <a:endParaRPr lang="en-US">
              <a:solidFill>
                <a:prstClr val="black">
                  <a:lumMod val="75000"/>
                  <a:lumOff val="2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40453349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fontAlgn="base">
              <a:spcBef>
                <a:spcPct val="0"/>
              </a:spcBef>
              <a:spcAft>
                <a:spcPct val="0"/>
              </a:spcAft>
            </a:pPr>
            <a:endParaRPr lang="ms-MY" smtClean="0">
              <a:solidFill>
                <a:srgbClr val="FFFFFF"/>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fontAlgn="base">
              <a:spcBef>
                <a:spcPct val="0"/>
              </a:spcBef>
              <a:spcAft>
                <a:spcPct val="0"/>
              </a:spcAft>
            </a:pPr>
            <a:endParaRPr lang="ms-MY" smtClean="0">
              <a:solidFill>
                <a:srgbClr val="FFFFFF"/>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fontAlgn="base">
              <a:spcBef>
                <a:spcPct val="0"/>
              </a:spcBef>
              <a:spcAft>
                <a:spcPct val="0"/>
              </a:spcAft>
            </a:pPr>
            <a:fld id="{D2748353-10CE-4E0F-A6B0-7477D6C291BA}" type="slidenum">
              <a:rPr lang="ms-MY" smtClean="0">
                <a:solidFill>
                  <a:srgbClr val="FFFFFF"/>
                </a:solidFill>
              </a:rPr>
              <a:pPr fontAlgn="base">
                <a:spcBef>
                  <a:spcPct val="0"/>
                </a:spcBef>
                <a:spcAft>
                  <a:spcPct val="0"/>
                </a:spcAft>
              </a:pPr>
              <a:t>‹#›</a:t>
            </a:fld>
            <a:endParaRPr lang="ms-MY" smtClean="0">
              <a:solidFill>
                <a:srgbClr val="FFFFFF"/>
              </a:solidFill>
            </a:endParaRPr>
          </a:p>
        </p:txBody>
      </p:sp>
    </p:spTree>
    <p:extLst>
      <p:ext uri="{BB962C8B-B14F-4D97-AF65-F5344CB8AC3E}">
        <p14:creationId xmlns:p14="http://schemas.microsoft.com/office/powerpoint/2010/main" val="4092272930"/>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solidFill>
                  <a:srgbClr val="646B86">
                    <a:shade val="90000"/>
                  </a:srgbClr>
                </a:solidFill>
              </a:rPr>
              <a:pPr/>
              <a:t>1/27/2023</a:t>
            </a:fld>
            <a:endParaRPr lang="en-US">
              <a:solidFill>
                <a:srgbClr val="646B86">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646B86">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solidFill>
                  <a:srgbClr val="646B86">
                    <a:shade val="90000"/>
                  </a:srgbClr>
                </a:solidFill>
              </a:rPr>
              <a:pPr/>
              <a:t>‹#›</a:t>
            </a:fld>
            <a:endParaRPr lang="en-US">
              <a:solidFill>
                <a:srgbClr val="646B86">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97374572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9562" y="3175085"/>
            <a:ext cx="6824882" cy="751488"/>
          </a:xfrm>
          <a:prstGeom prst="rect">
            <a:avLst/>
          </a:prstGeom>
        </p:spPr>
        <p:txBody>
          <a:bodyPr wrap="none">
            <a:spAutoFit/>
          </a:bodyPr>
          <a:lstStyle/>
          <a:p>
            <a:pPr algn="just">
              <a:lnSpc>
                <a:spcPct val="150000"/>
              </a:lnSpc>
              <a:spcAft>
                <a:spcPts val="1000"/>
              </a:spcAft>
            </a:pPr>
            <a:r>
              <a:rPr lang="en-US" sz="3200" b="1" dirty="0" smtClean="0">
                <a:latin typeface="Arial"/>
                <a:ea typeface="Calibri"/>
                <a:cs typeface="Arial"/>
              </a:rPr>
              <a:t>Q/ Write advantages </a:t>
            </a:r>
            <a:r>
              <a:rPr lang="en-US" sz="3200" b="1" dirty="0">
                <a:latin typeface="Arial"/>
                <a:ea typeface="Calibri"/>
                <a:cs typeface="Arial"/>
              </a:rPr>
              <a:t>of </a:t>
            </a:r>
            <a:r>
              <a:rPr lang="en-US" sz="3200" b="1" dirty="0" smtClean="0">
                <a:latin typeface="Arial"/>
                <a:ea typeface="Calibri"/>
                <a:cs typeface="Arial"/>
              </a:rPr>
              <a:t>ruminants </a:t>
            </a:r>
            <a:endParaRPr lang="en-US" sz="2400" dirty="0">
              <a:ea typeface="Calibri"/>
              <a:cs typeface="Arial"/>
            </a:endParaRPr>
          </a:p>
        </p:txBody>
      </p:sp>
    </p:spTree>
    <p:extLst>
      <p:ext uri="{BB962C8B-B14F-4D97-AF65-F5344CB8AC3E}">
        <p14:creationId xmlns:p14="http://schemas.microsoft.com/office/powerpoint/2010/main" val="124704506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73508652"/>
              </p:ext>
            </p:extLst>
          </p:nvPr>
        </p:nvGraphicFramePr>
        <p:xfrm>
          <a:off x="0" y="2057399"/>
          <a:ext cx="9144000" cy="2743200"/>
        </p:xfrm>
        <a:graphic>
          <a:graphicData uri="http://schemas.openxmlformats.org/drawingml/2006/table">
            <a:tbl>
              <a:tblPr firstRow="1" firstCol="1" bandRow="1"/>
              <a:tblGrid>
                <a:gridCol w="2286000"/>
                <a:gridCol w="2286000"/>
                <a:gridCol w="2286000"/>
                <a:gridCol w="2286000"/>
              </a:tblGrid>
              <a:tr h="515144">
                <a:tc>
                  <a:txBody>
                    <a:bodyPr/>
                    <a:lstStyle/>
                    <a:p>
                      <a:pPr algn="ctr" rtl="0">
                        <a:lnSpc>
                          <a:spcPct val="150000"/>
                        </a:lnSpc>
                        <a:spcAft>
                          <a:spcPts val="0"/>
                        </a:spcAft>
                      </a:pPr>
                      <a:r>
                        <a:rPr lang="en-US" sz="2400" b="1" dirty="0">
                          <a:effectLst/>
                          <a:latin typeface="Arial"/>
                          <a:ea typeface="Arial"/>
                          <a:cs typeface="Arial"/>
                        </a:rPr>
                        <a:t>Animal</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400" b="1">
                          <a:effectLst/>
                          <a:latin typeface="Arial"/>
                          <a:ea typeface="Arial"/>
                          <a:cs typeface="Arial"/>
                        </a:rPr>
                        <a:t>liter/day</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400" b="1">
                          <a:effectLst/>
                          <a:latin typeface="Arial"/>
                          <a:ea typeface="Arial"/>
                          <a:cs typeface="Arial"/>
                        </a:rPr>
                        <a:t>Animal</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400" b="1">
                          <a:effectLst/>
                          <a:latin typeface="Arial"/>
                          <a:ea typeface="Arial"/>
                          <a:cs typeface="Arial"/>
                        </a:rPr>
                        <a:t>liter/day</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144">
                <a:tc>
                  <a:txBody>
                    <a:bodyPr/>
                    <a:lstStyle/>
                    <a:p>
                      <a:pPr algn="ctr" rtl="0">
                        <a:lnSpc>
                          <a:spcPct val="150000"/>
                        </a:lnSpc>
                        <a:spcAft>
                          <a:spcPts val="0"/>
                        </a:spcAft>
                      </a:pPr>
                      <a:r>
                        <a:rPr lang="en-US" sz="2400" dirty="0">
                          <a:effectLst/>
                          <a:latin typeface="Arial"/>
                          <a:ea typeface="Arial"/>
                          <a:cs typeface="Arial"/>
                        </a:rPr>
                        <a:t>Beef cattle                         </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400" dirty="0">
                          <a:effectLst/>
                          <a:latin typeface="Arial"/>
                          <a:ea typeface="Arial"/>
                          <a:cs typeface="Arial"/>
                        </a:rPr>
                        <a:t>22-66</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400">
                          <a:effectLst/>
                          <a:latin typeface="Arial"/>
                          <a:ea typeface="Arial"/>
                          <a:cs typeface="Arial"/>
                        </a:rPr>
                        <a:t>Swine</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400">
                          <a:effectLst/>
                          <a:latin typeface="Arial"/>
                          <a:ea typeface="Arial"/>
                          <a:cs typeface="Arial"/>
                        </a:rPr>
                        <a:t>11-19</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144">
                <a:tc>
                  <a:txBody>
                    <a:bodyPr/>
                    <a:lstStyle/>
                    <a:p>
                      <a:pPr algn="ctr" rtl="0">
                        <a:lnSpc>
                          <a:spcPct val="150000"/>
                        </a:lnSpc>
                        <a:spcAft>
                          <a:spcPts val="0"/>
                        </a:spcAft>
                      </a:pPr>
                      <a:r>
                        <a:rPr lang="en-US" sz="2400">
                          <a:effectLst/>
                          <a:latin typeface="Arial"/>
                          <a:ea typeface="Arial"/>
                          <a:cs typeface="Arial"/>
                        </a:rPr>
                        <a:t>Dairy cattle                          </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400" dirty="0">
                          <a:effectLst/>
                          <a:latin typeface="Arial"/>
                          <a:ea typeface="Arial"/>
                          <a:cs typeface="Arial"/>
                        </a:rPr>
                        <a:t>38-110</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400" dirty="0">
                          <a:effectLst/>
                          <a:latin typeface="Arial"/>
                          <a:ea typeface="Arial"/>
                          <a:cs typeface="Arial"/>
                        </a:rPr>
                        <a:t>Chicken</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400">
                          <a:effectLst/>
                          <a:latin typeface="Arial"/>
                          <a:ea typeface="Arial"/>
                          <a:cs typeface="Arial"/>
                        </a:rPr>
                        <a:t>0.2-0.4</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144">
                <a:tc>
                  <a:txBody>
                    <a:bodyPr/>
                    <a:lstStyle/>
                    <a:p>
                      <a:pPr algn="ctr" rtl="0">
                        <a:lnSpc>
                          <a:spcPct val="150000"/>
                        </a:lnSpc>
                        <a:spcAft>
                          <a:spcPts val="0"/>
                        </a:spcAft>
                      </a:pPr>
                      <a:r>
                        <a:rPr lang="en-US" sz="2400">
                          <a:effectLst/>
                          <a:latin typeface="Arial"/>
                          <a:ea typeface="Arial"/>
                          <a:cs typeface="Arial"/>
                        </a:rPr>
                        <a:t>Sheep &amp; goats</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400" dirty="0">
                          <a:effectLst/>
                          <a:latin typeface="Arial"/>
                          <a:ea typeface="Arial"/>
                          <a:cs typeface="Arial"/>
                        </a:rPr>
                        <a:t>4-15</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400" dirty="0">
                          <a:effectLst/>
                          <a:latin typeface="Arial"/>
                          <a:ea typeface="Arial"/>
                          <a:cs typeface="Arial"/>
                        </a:rPr>
                        <a:t>Turkeys</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400" dirty="0">
                          <a:effectLst/>
                          <a:latin typeface="Arial"/>
                          <a:ea typeface="Arial"/>
                          <a:cs typeface="Arial"/>
                        </a:rPr>
                        <a:t>0.4-0.6</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144">
                <a:tc>
                  <a:txBody>
                    <a:bodyPr/>
                    <a:lstStyle/>
                    <a:p>
                      <a:pPr algn="ctr" rtl="0">
                        <a:lnSpc>
                          <a:spcPct val="150000"/>
                        </a:lnSpc>
                        <a:spcAft>
                          <a:spcPts val="0"/>
                        </a:spcAft>
                      </a:pPr>
                      <a:r>
                        <a:rPr lang="en-US" sz="2400">
                          <a:effectLst/>
                          <a:latin typeface="Arial"/>
                          <a:ea typeface="Arial"/>
                          <a:cs typeface="Arial"/>
                        </a:rPr>
                        <a:t>Horses</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400" dirty="0">
                          <a:effectLst/>
                          <a:latin typeface="Arial"/>
                          <a:ea typeface="Arial"/>
                          <a:cs typeface="Arial"/>
                        </a:rPr>
                        <a:t>30-45</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400">
                          <a:effectLst/>
                          <a:latin typeface="Arial"/>
                          <a:ea typeface="Arial"/>
                          <a:cs typeface="Arial"/>
                        </a:rPr>
                        <a:t> </a:t>
                      </a:r>
                      <a:endParaRPr lang="en-US" sz="180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50000"/>
                        </a:lnSpc>
                        <a:spcAft>
                          <a:spcPts val="0"/>
                        </a:spcAft>
                      </a:pPr>
                      <a:r>
                        <a:rPr lang="en-US" sz="2400" dirty="0">
                          <a:effectLst/>
                          <a:latin typeface="Arial"/>
                          <a:ea typeface="Arial"/>
                          <a:cs typeface="Arial"/>
                        </a:rPr>
                        <a:t> </a:t>
                      </a:r>
                      <a:endParaRPr lang="en-US" sz="1800" dirty="0">
                        <a:effectLst/>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242807" y="439529"/>
            <a:ext cx="886490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3200" b="1" dirty="0" smtClean="0">
                <a:solidFill>
                  <a:prstClr val="black"/>
                </a:solidFill>
                <a:latin typeface="Calibri" pitchFamily="34" charset="0"/>
                <a:ea typeface="Arial" pitchFamily="34" charset="0"/>
                <a:cs typeface="Arial" pitchFamily="34" charset="0"/>
              </a:rPr>
              <a:t>Water requirements of various classes and species of adult livestock</a:t>
            </a:r>
            <a:endParaRPr lang="en-US" sz="4000" b="1" dirty="0" smtClean="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315263567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0"/>
            <a:ext cx="9144000" cy="3785652"/>
          </a:xfrm>
          <a:prstGeom prst="rect">
            <a:avLst/>
          </a:prstGeom>
        </p:spPr>
        <p:txBody>
          <a:bodyPr wrap="square">
            <a:spAutoFit/>
          </a:bodyPr>
          <a:lstStyle/>
          <a:p>
            <a:pPr algn="just">
              <a:lnSpc>
                <a:spcPct val="150000"/>
              </a:lnSpc>
            </a:pPr>
            <a:r>
              <a:rPr lang="en-US" sz="2800" b="1" dirty="0">
                <a:latin typeface="Arial"/>
                <a:ea typeface="Calibri"/>
                <a:cs typeface="Arial"/>
              </a:rPr>
              <a:t>Factors affecting water requirement</a:t>
            </a:r>
            <a:r>
              <a:rPr lang="en-US" sz="2800" b="1" dirty="0" smtClean="0">
                <a:latin typeface="Arial"/>
                <a:ea typeface="Calibri"/>
                <a:cs typeface="Arial"/>
              </a:rPr>
              <a:t>:</a:t>
            </a:r>
          </a:p>
          <a:p>
            <a:pPr algn="just">
              <a:lnSpc>
                <a:spcPct val="150000"/>
              </a:lnSpc>
            </a:pPr>
            <a:endParaRPr lang="en-US" sz="2000" dirty="0">
              <a:latin typeface="Calibri"/>
              <a:ea typeface="Calibri"/>
              <a:cs typeface="Arial"/>
            </a:endParaRPr>
          </a:p>
          <a:p>
            <a:pPr algn="just">
              <a:lnSpc>
                <a:spcPct val="150000"/>
              </a:lnSpc>
            </a:pPr>
            <a:r>
              <a:rPr lang="en-US" sz="2800" dirty="0">
                <a:latin typeface="Arial"/>
                <a:ea typeface="Calibri"/>
                <a:cs typeface="Arial"/>
              </a:rPr>
              <a:t>1. </a:t>
            </a:r>
            <a:r>
              <a:rPr lang="en-US" sz="2800" b="1" dirty="0">
                <a:latin typeface="Arial"/>
                <a:ea typeface="Calibri"/>
                <a:cs typeface="Arial"/>
              </a:rPr>
              <a:t>Environment:</a:t>
            </a:r>
            <a:r>
              <a:rPr lang="en-US" sz="2800" dirty="0">
                <a:latin typeface="Arial"/>
                <a:ea typeface="Calibri"/>
                <a:cs typeface="Arial"/>
              </a:rPr>
              <a:t> Increased environmental </a:t>
            </a:r>
            <a:r>
              <a:rPr lang="en-US" sz="2800" dirty="0">
                <a:solidFill>
                  <a:srgbClr val="0070C0"/>
                </a:solidFill>
                <a:latin typeface="Arial"/>
                <a:ea typeface="Calibri"/>
                <a:cs typeface="Arial"/>
              </a:rPr>
              <a:t>temperature</a:t>
            </a:r>
            <a:r>
              <a:rPr lang="en-US" sz="2800" dirty="0">
                <a:latin typeface="Arial"/>
                <a:ea typeface="Calibri"/>
                <a:cs typeface="Arial"/>
              </a:rPr>
              <a:t> and </a:t>
            </a:r>
            <a:r>
              <a:rPr lang="en-US" sz="2800" dirty="0">
                <a:solidFill>
                  <a:srgbClr val="0070C0"/>
                </a:solidFill>
                <a:latin typeface="Arial"/>
                <a:ea typeface="Calibri"/>
                <a:cs typeface="Arial"/>
              </a:rPr>
              <a:t>humidity</a:t>
            </a:r>
            <a:r>
              <a:rPr lang="en-US" sz="2800" dirty="0">
                <a:latin typeface="Arial"/>
                <a:ea typeface="Calibri"/>
                <a:cs typeface="Arial"/>
              </a:rPr>
              <a:t> </a:t>
            </a:r>
            <a:r>
              <a:rPr lang="en-US" sz="2800" dirty="0">
                <a:solidFill>
                  <a:srgbClr val="0070C0"/>
                </a:solidFill>
                <a:latin typeface="Arial"/>
                <a:ea typeface="Calibri"/>
                <a:cs typeface="Arial"/>
              </a:rPr>
              <a:t>enhanced</a:t>
            </a:r>
            <a:r>
              <a:rPr lang="en-US" sz="2800" dirty="0">
                <a:latin typeface="Arial"/>
                <a:ea typeface="Calibri"/>
                <a:cs typeface="Arial"/>
              </a:rPr>
              <a:t> the water requirement in comparison to cold environment because of increased evaporative losses in hot and humid environment.</a:t>
            </a:r>
            <a:endParaRPr lang="en-US" sz="2000" dirty="0">
              <a:effectLst/>
              <a:latin typeface="Calibri"/>
              <a:ea typeface="Calibri"/>
              <a:cs typeface="Arial"/>
            </a:endParaRPr>
          </a:p>
        </p:txBody>
      </p:sp>
    </p:spTree>
    <p:extLst>
      <p:ext uri="{BB962C8B-B14F-4D97-AF65-F5344CB8AC3E}">
        <p14:creationId xmlns:p14="http://schemas.microsoft.com/office/powerpoint/2010/main" val="13616035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97593"/>
            <a:ext cx="9144000" cy="5078313"/>
          </a:xfrm>
          <a:prstGeom prst="rect">
            <a:avLst/>
          </a:prstGeom>
        </p:spPr>
        <p:txBody>
          <a:bodyPr wrap="square">
            <a:spAutoFit/>
          </a:bodyPr>
          <a:lstStyle/>
          <a:p>
            <a:pPr algn="just">
              <a:lnSpc>
                <a:spcPct val="150000"/>
              </a:lnSpc>
            </a:pPr>
            <a:r>
              <a:rPr lang="en-US" sz="2400" b="1" dirty="0">
                <a:latin typeface="Arial"/>
                <a:ea typeface="Calibri"/>
                <a:cs typeface="Arial"/>
              </a:rPr>
              <a:t>2. Dietary factor</a:t>
            </a:r>
            <a:r>
              <a:rPr lang="en-US" sz="2400" dirty="0">
                <a:latin typeface="Arial"/>
                <a:ea typeface="Calibri"/>
                <a:cs typeface="Arial"/>
              </a:rPr>
              <a:t>: High fibrous diet like dry roughages increases water requirement than less fibrous diet. Salt and uric acid excretion requires more water</a:t>
            </a:r>
            <a:r>
              <a:rPr lang="en-US" sz="2400" dirty="0" smtClean="0">
                <a:latin typeface="Arial"/>
                <a:ea typeface="Calibri"/>
                <a:cs typeface="Arial"/>
              </a:rPr>
              <a:t>.</a:t>
            </a:r>
          </a:p>
          <a:p>
            <a:pPr algn="just">
              <a:lnSpc>
                <a:spcPct val="150000"/>
              </a:lnSpc>
            </a:pPr>
            <a:r>
              <a:rPr lang="en-US" sz="2400" dirty="0" smtClean="0">
                <a:latin typeface="Arial"/>
                <a:ea typeface="Calibri"/>
                <a:cs typeface="Arial"/>
              </a:rPr>
              <a:t> </a:t>
            </a:r>
            <a:r>
              <a:rPr lang="en-US" sz="2400" dirty="0">
                <a:latin typeface="Arial"/>
                <a:ea typeface="Calibri"/>
                <a:cs typeface="Arial"/>
              </a:rPr>
              <a:t>So intake of salt and protein whose end product is uric acid increases the water requirement. If succulent feed is given to animals than dietary water requirement is reduced. </a:t>
            </a:r>
            <a:endParaRPr lang="en-US" sz="2400" dirty="0" smtClean="0">
              <a:latin typeface="Arial"/>
              <a:ea typeface="Calibri"/>
              <a:cs typeface="Arial"/>
            </a:endParaRPr>
          </a:p>
          <a:p>
            <a:pPr algn="just">
              <a:lnSpc>
                <a:spcPct val="150000"/>
              </a:lnSpc>
            </a:pPr>
            <a:endParaRPr lang="en-US" sz="2400" dirty="0">
              <a:latin typeface="Arial"/>
              <a:ea typeface="Calibri"/>
              <a:cs typeface="Arial"/>
            </a:endParaRPr>
          </a:p>
          <a:p>
            <a:pPr algn="just">
              <a:lnSpc>
                <a:spcPct val="150000"/>
              </a:lnSpc>
            </a:pPr>
            <a:r>
              <a:rPr lang="en-US" sz="2400" dirty="0" smtClean="0">
                <a:latin typeface="Arial"/>
                <a:ea typeface="Calibri"/>
                <a:cs typeface="Arial"/>
              </a:rPr>
              <a:t>Young </a:t>
            </a:r>
            <a:r>
              <a:rPr lang="en-US" sz="2400" dirty="0">
                <a:latin typeface="Arial"/>
                <a:ea typeface="Calibri"/>
                <a:cs typeface="Arial"/>
              </a:rPr>
              <a:t>animals have higher water needs per unit of body size as compare to large animals.</a:t>
            </a:r>
            <a:endParaRPr lang="en-US" dirty="0">
              <a:effectLst/>
              <a:latin typeface="Calibri"/>
              <a:ea typeface="Calibri"/>
              <a:cs typeface="Arial"/>
            </a:endParaRPr>
          </a:p>
        </p:txBody>
      </p:sp>
    </p:spTree>
    <p:extLst>
      <p:ext uri="{BB962C8B-B14F-4D97-AF65-F5344CB8AC3E}">
        <p14:creationId xmlns:p14="http://schemas.microsoft.com/office/powerpoint/2010/main" val="13616035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82094"/>
            <a:ext cx="9144000" cy="5909310"/>
          </a:xfrm>
          <a:prstGeom prst="rect">
            <a:avLst/>
          </a:prstGeom>
        </p:spPr>
        <p:txBody>
          <a:bodyPr wrap="square">
            <a:spAutoFit/>
          </a:bodyPr>
          <a:lstStyle/>
          <a:p>
            <a:pPr algn="just">
              <a:lnSpc>
                <a:spcPct val="150000"/>
              </a:lnSpc>
            </a:pPr>
            <a:r>
              <a:rPr lang="en-US" sz="2400" dirty="0">
                <a:latin typeface="Arial"/>
                <a:ea typeface="Calibri"/>
                <a:cs typeface="Arial"/>
              </a:rPr>
              <a:t>3. </a:t>
            </a:r>
            <a:r>
              <a:rPr lang="en-US" sz="2400" b="1" dirty="0">
                <a:latin typeface="Arial"/>
                <a:ea typeface="Calibri"/>
                <a:cs typeface="Arial"/>
              </a:rPr>
              <a:t>Animal factor</a:t>
            </a:r>
            <a:r>
              <a:rPr lang="en-US" sz="2400" dirty="0">
                <a:latin typeface="Arial"/>
                <a:ea typeface="Calibri"/>
                <a:cs typeface="Arial"/>
              </a:rPr>
              <a:t>: </a:t>
            </a:r>
            <a:r>
              <a:rPr lang="en-US" sz="2400" u="sng" dirty="0">
                <a:latin typeface="Arial"/>
                <a:ea typeface="Calibri"/>
                <a:cs typeface="Arial"/>
              </a:rPr>
              <a:t>Age</a:t>
            </a:r>
            <a:r>
              <a:rPr lang="en-US" sz="2400" dirty="0">
                <a:latin typeface="Arial"/>
                <a:ea typeface="Calibri"/>
                <a:cs typeface="Arial"/>
              </a:rPr>
              <a:t>, </a:t>
            </a:r>
            <a:r>
              <a:rPr lang="en-US" sz="2400" u="sng" dirty="0">
                <a:latin typeface="Arial"/>
                <a:ea typeface="Calibri"/>
                <a:cs typeface="Arial"/>
              </a:rPr>
              <a:t>stage of growth</a:t>
            </a:r>
            <a:r>
              <a:rPr lang="en-US" sz="2400" dirty="0">
                <a:latin typeface="Arial"/>
                <a:ea typeface="Calibri"/>
                <a:cs typeface="Arial"/>
              </a:rPr>
              <a:t>, </a:t>
            </a:r>
            <a:r>
              <a:rPr lang="en-US" sz="2400" u="sng" dirty="0">
                <a:latin typeface="Arial"/>
                <a:ea typeface="Calibri"/>
                <a:cs typeface="Arial"/>
              </a:rPr>
              <a:t>level of production</a:t>
            </a:r>
            <a:r>
              <a:rPr lang="en-US" sz="2400" dirty="0">
                <a:latin typeface="Arial"/>
                <a:ea typeface="Calibri"/>
                <a:cs typeface="Arial"/>
              </a:rPr>
              <a:t>, </a:t>
            </a:r>
            <a:r>
              <a:rPr lang="en-US" sz="2400" u="sng" dirty="0">
                <a:latin typeface="Arial"/>
                <a:ea typeface="Calibri"/>
                <a:cs typeface="Arial"/>
              </a:rPr>
              <a:t>activity</a:t>
            </a:r>
            <a:r>
              <a:rPr lang="en-US" sz="2400" dirty="0">
                <a:latin typeface="Arial"/>
                <a:ea typeface="Calibri"/>
                <a:cs typeface="Arial"/>
              </a:rPr>
              <a:t>, </a:t>
            </a:r>
            <a:r>
              <a:rPr lang="en-US" sz="2400" u="sng" dirty="0">
                <a:latin typeface="Arial"/>
                <a:ea typeface="Calibri"/>
                <a:cs typeface="Arial"/>
              </a:rPr>
              <a:t>health condition </a:t>
            </a:r>
            <a:r>
              <a:rPr lang="en-US" sz="2400" dirty="0">
                <a:latin typeface="Arial"/>
                <a:ea typeface="Calibri"/>
                <a:cs typeface="Arial"/>
              </a:rPr>
              <a:t>and </a:t>
            </a:r>
            <a:r>
              <a:rPr lang="en-US" sz="2400" u="sng" dirty="0">
                <a:latin typeface="Arial"/>
                <a:ea typeface="Calibri"/>
                <a:cs typeface="Arial"/>
              </a:rPr>
              <a:t>pregnancy</a:t>
            </a:r>
            <a:r>
              <a:rPr lang="en-US" sz="2400" dirty="0">
                <a:latin typeface="Arial"/>
                <a:ea typeface="Calibri"/>
                <a:cs typeface="Arial"/>
              </a:rPr>
              <a:t> has a direct effect on water requirement</a:t>
            </a:r>
            <a:r>
              <a:rPr lang="en-US" sz="2400" dirty="0" smtClean="0">
                <a:latin typeface="Arial"/>
                <a:ea typeface="Calibri"/>
                <a:cs typeface="Arial"/>
              </a:rPr>
              <a:t>.</a:t>
            </a:r>
          </a:p>
          <a:p>
            <a:pPr algn="just">
              <a:lnSpc>
                <a:spcPct val="150000"/>
              </a:lnSpc>
            </a:pPr>
            <a:endParaRPr lang="en-US" dirty="0">
              <a:latin typeface="Calibri"/>
              <a:ea typeface="Calibri"/>
              <a:cs typeface="Arial"/>
            </a:endParaRPr>
          </a:p>
          <a:p>
            <a:pPr algn="just">
              <a:lnSpc>
                <a:spcPct val="150000"/>
              </a:lnSpc>
            </a:pPr>
            <a:r>
              <a:rPr lang="en-US" sz="2400" dirty="0">
                <a:latin typeface="Arial"/>
                <a:ea typeface="Calibri"/>
                <a:cs typeface="Arial"/>
              </a:rPr>
              <a:t> Other factors are salinity and sulfate content of water, temperature of water. </a:t>
            </a:r>
            <a:r>
              <a:rPr lang="en-US" sz="2400" dirty="0">
                <a:solidFill>
                  <a:srgbClr val="0070C0"/>
                </a:solidFill>
                <a:latin typeface="Arial"/>
                <a:ea typeface="Calibri"/>
                <a:cs typeface="Arial"/>
              </a:rPr>
              <a:t>Birds require </a:t>
            </a:r>
            <a:r>
              <a:rPr lang="en-US" sz="2400" u="sng" dirty="0">
                <a:solidFill>
                  <a:srgbClr val="0070C0"/>
                </a:solidFill>
                <a:latin typeface="Arial"/>
                <a:ea typeface="Calibri"/>
                <a:cs typeface="Arial"/>
              </a:rPr>
              <a:t>less water </a:t>
            </a:r>
            <a:r>
              <a:rPr lang="en-US" sz="2400" dirty="0">
                <a:solidFill>
                  <a:srgbClr val="0070C0"/>
                </a:solidFill>
                <a:latin typeface="Arial"/>
                <a:ea typeface="Calibri"/>
                <a:cs typeface="Arial"/>
              </a:rPr>
              <a:t>as compared to mammals because </a:t>
            </a:r>
            <a:r>
              <a:rPr lang="en-US" sz="2400" u="sng" dirty="0">
                <a:solidFill>
                  <a:srgbClr val="0070C0"/>
                </a:solidFill>
                <a:latin typeface="Arial"/>
                <a:ea typeface="Calibri"/>
                <a:cs typeface="Arial"/>
              </a:rPr>
              <a:t>uric acid </a:t>
            </a:r>
            <a:r>
              <a:rPr lang="en-US" sz="2400" dirty="0">
                <a:solidFill>
                  <a:srgbClr val="0070C0"/>
                </a:solidFill>
                <a:latin typeface="Arial"/>
                <a:ea typeface="Calibri"/>
                <a:cs typeface="Arial"/>
              </a:rPr>
              <a:t>is the end product of protein metabolism in birds as </a:t>
            </a:r>
            <a:r>
              <a:rPr lang="en-US" sz="2400" u="sng" dirty="0">
                <a:solidFill>
                  <a:srgbClr val="0070C0"/>
                </a:solidFill>
                <a:latin typeface="Arial"/>
                <a:ea typeface="Calibri"/>
                <a:cs typeface="Arial"/>
              </a:rPr>
              <a:t>urea</a:t>
            </a:r>
            <a:r>
              <a:rPr lang="en-US" sz="2400" dirty="0">
                <a:solidFill>
                  <a:srgbClr val="0070C0"/>
                </a:solidFill>
                <a:latin typeface="Arial"/>
                <a:ea typeface="Calibri"/>
                <a:cs typeface="Arial"/>
              </a:rPr>
              <a:t> in mammals</a:t>
            </a:r>
            <a:r>
              <a:rPr lang="en-US" sz="2400" dirty="0" smtClean="0">
                <a:solidFill>
                  <a:srgbClr val="0070C0"/>
                </a:solidFill>
                <a:latin typeface="Arial"/>
                <a:ea typeface="Calibri"/>
                <a:cs typeface="Arial"/>
              </a:rPr>
              <a:t>.</a:t>
            </a:r>
          </a:p>
          <a:p>
            <a:pPr algn="just">
              <a:lnSpc>
                <a:spcPct val="150000"/>
              </a:lnSpc>
            </a:pPr>
            <a:endParaRPr lang="en-US" dirty="0">
              <a:solidFill>
                <a:srgbClr val="0070C0"/>
              </a:solidFill>
              <a:latin typeface="Calibri"/>
              <a:ea typeface="Calibri"/>
              <a:cs typeface="Arial"/>
            </a:endParaRPr>
          </a:p>
          <a:p>
            <a:pPr algn="just">
              <a:lnSpc>
                <a:spcPct val="150000"/>
              </a:lnSpc>
            </a:pPr>
            <a:r>
              <a:rPr lang="en-US" sz="2400" b="1" dirty="0">
                <a:latin typeface="Arial"/>
                <a:ea typeface="Calibri"/>
                <a:cs typeface="Arial"/>
              </a:rPr>
              <a:t> Water metabolism:</a:t>
            </a:r>
            <a:endParaRPr lang="en-US" dirty="0">
              <a:latin typeface="Calibri"/>
              <a:ea typeface="Calibri"/>
              <a:cs typeface="Arial"/>
            </a:endParaRPr>
          </a:p>
          <a:p>
            <a:pPr algn="just">
              <a:lnSpc>
                <a:spcPct val="150000"/>
              </a:lnSpc>
            </a:pPr>
            <a:r>
              <a:rPr lang="en-US" sz="2400" dirty="0">
                <a:latin typeface="Arial"/>
                <a:ea typeface="Calibri"/>
                <a:cs typeface="Arial"/>
              </a:rPr>
              <a:t> It includes </a:t>
            </a:r>
            <a:r>
              <a:rPr lang="en-US" sz="2400" u="sng" dirty="0">
                <a:latin typeface="Arial"/>
                <a:ea typeface="Calibri"/>
                <a:cs typeface="Arial"/>
              </a:rPr>
              <a:t>absorption, homeostasis and excretion</a:t>
            </a:r>
            <a:r>
              <a:rPr lang="en-US" sz="2400" dirty="0">
                <a:latin typeface="Arial"/>
                <a:ea typeface="Calibri"/>
                <a:cs typeface="Arial"/>
              </a:rPr>
              <a:t>.</a:t>
            </a:r>
            <a:endParaRPr lang="en-US" dirty="0">
              <a:effectLst/>
              <a:latin typeface="Calibri"/>
              <a:ea typeface="Calibri"/>
              <a:cs typeface="Arial"/>
            </a:endParaRPr>
          </a:p>
        </p:txBody>
      </p:sp>
    </p:spTree>
    <p:extLst>
      <p:ext uri="{BB962C8B-B14F-4D97-AF65-F5344CB8AC3E}">
        <p14:creationId xmlns:p14="http://schemas.microsoft.com/office/powerpoint/2010/main" val="13616035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
            <a:ext cx="8763000" cy="6309420"/>
          </a:xfrm>
          <a:prstGeom prst="rect">
            <a:avLst/>
          </a:prstGeom>
        </p:spPr>
        <p:txBody>
          <a:bodyPr wrap="square">
            <a:spAutoFit/>
          </a:bodyPr>
          <a:lstStyle/>
          <a:p>
            <a:pPr algn="just">
              <a:lnSpc>
                <a:spcPct val="150000"/>
              </a:lnSpc>
            </a:pPr>
            <a:r>
              <a:rPr lang="en-US" sz="3200" b="1" dirty="0">
                <a:solidFill>
                  <a:srgbClr val="000000"/>
                </a:solidFill>
                <a:latin typeface="Arial"/>
                <a:ea typeface="Calibri"/>
                <a:cs typeface="Arial"/>
              </a:rPr>
              <a:t>Water metabolism</a:t>
            </a:r>
            <a:endParaRPr lang="en-US" sz="2400" dirty="0">
              <a:ea typeface="Calibri"/>
              <a:cs typeface="Arial"/>
            </a:endParaRPr>
          </a:p>
          <a:p>
            <a:pPr algn="just">
              <a:lnSpc>
                <a:spcPct val="150000"/>
              </a:lnSpc>
            </a:pPr>
            <a:r>
              <a:rPr lang="en-US" sz="3200" dirty="0">
                <a:solidFill>
                  <a:srgbClr val="000000"/>
                </a:solidFill>
                <a:latin typeface="Arial"/>
                <a:ea typeface="Calibri"/>
                <a:cs typeface="Arial"/>
              </a:rPr>
              <a:t> It includes absorption, homeostasis and excretion</a:t>
            </a:r>
            <a:r>
              <a:rPr lang="en-US" sz="3200" dirty="0" smtClean="0">
                <a:solidFill>
                  <a:srgbClr val="000000"/>
                </a:solidFill>
                <a:latin typeface="Arial"/>
                <a:ea typeface="Calibri"/>
                <a:cs typeface="Arial"/>
              </a:rPr>
              <a:t>.</a:t>
            </a:r>
          </a:p>
          <a:p>
            <a:pPr algn="just">
              <a:lnSpc>
                <a:spcPct val="150000"/>
              </a:lnSpc>
            </a:pPr>
            <a:endParaRPr lang="en-US" sz="2400" dirty="0">
              <a:ea typeface="Calibri"/>
              <a:cs typeface="Arial"/>
            </a:endParaRPr>
          </a:p>
          <a:p>
            <a:r>
              <a:rPr lang="en-US" sz="3200" b="1" dirty="0">
                <a:solidFill>
                  <a:srgbClr val="000000"/>
                </a:solidFill>
                <a:latin typeface="Arial"/>
                <a:ea typeface="Calibri"/>
              </a:rPr>
              <a:t>1. Absorption</a:t>
            </a:r>
            <a:r>
              <a:rPr lang="en-US" sz="3200" dirty="0">
                <a:solidFill>
                  <a:srgbClr val="000000"/>
                </a:solidFill>
                <a:latin typeface="Arial"/>
                <a:ea typeface="Calibri"/>
              </a:rPr>
              <a:t>: Absorption takes place from all the parts of G.I.T. (gastro intestinal tract) mainly large intestine. A number of factors like osmotic relations inside the small intestine and nature of the carbohydrate component of the feed determine the extent to which absorption actually occurs.</a:t>
            </a:r>
            <a:endParaRPr lang="ar-IQ" sz="3200" dirty="0"/>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344088"/>
            <a:ext cx="8458200" cy="2608086"/>
          </a:xfrm>
          <a:prstGeom prst="rect">
            <a:avLst/>
          </a:prstGeom>
        </p:spPr>
        <p:txBody>
          <a:bodyPr wrap="square">
            <a:spAutoFit/>
          </a:bodyPr>
          <a:lstStyle/>
          <a:p>
            <a:pPr algn="just">
              <a:lnSpc>
                <a:spcPct val="150000"/>
              </a:lnSpc>
            </a:pPr>
            <a:r>
              <a:rPr lang="en-US" sz="2800" dirty="0">
                <a:solidFill>
                  <a:srgbClr val="000000"/>
                </a:solidFill>
                <a:latin typeface="Arial"/>
                <a:ea typeface="Calibri"/>
                <a:cs typeface="Arial"/>
              </a:rPr>
              <a:t>Water is most readily absorbed when it is taken alone as beverage, or when taken with food that after digestion forms a solution with osmotic pressure lowers than that of blood plasma.</a:t>
            </a:r>
            <a:endParaRPr lang="en-US" sz="2000" dirty="0">
              <a:ea typeface="Calibri"/>
              <a:cs typeface="Arial"/>
            </a:endParaRP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95400"/>
            <a:ext cx="8686800" cy="3900748"/>
          </a:xfrm>
          <a:prstGeom prst="rect">
            <a:avLst/>
          </a:prstGeom>
        </p:spPr>
        <p:txBody>
          <a:bodyPr wrap="square">
            <a:spAutoFit/>
          </a:bodyPr>
          <a:lstStyle/>
          <a:p>
            <a:pPr algn="just">
              <a:lnSpc>
                <a:spcPct val="150000"/>
              </a:lnSpc>
            </a:pPr>
            <a:r>
              <a:rPr lang="en-US" sz="2800" b="1" dirty="0">
                <a:solidFill>
                  <a:srgbClr val="000000"/>
                </a:solidFill>
                <a:latin typeface="Arial"/>
                <a:ea typeface="Calibri"/>
                <a:cs typeface="Arial"/>
              </a:rPr>
              <a:t>2.</a:t>
            </a:r>
            <a:r>
              <a:rPr lang="en-US" sz="2800" dirty="0">
                <a:solidFill>
                  <a:srgbClr val="000000"/>
                </a:solidFill>
                <a:latin typeface="Arial"/>
                <a:ea typeface="Calibri"/>
                <a:cs typeface="Arial"/>
              </a:rPr>
              <a:t> </a:t>
            </a:r>
            <a:r>
              <a:rPr lang="en-US" sz="2800" b="1" dirty="0">
                <a:solidFill>
                  <a:srgbClr val="000000"/>
                </a:solidFill>
                <a:latin typeface="Arial"/>
                <a:ea typeface="Calibri"/>
                <a:cs typeface="Arial"/>
              </a:rPr>
              <a:t>Homeostasis</a:t>
            </a:r>
            <a:r>
              <a:rPr lang="en-US" sz="2800" dirty="0">
                <a:solidFill>
                  <a:srgbClr val="000000"/>
                </a:solidFill>
                <a:latin typeface="Arial"/>
                <a:ea typeface="Calibri"/>
                <a:cs typeface="Arial"/>
              </a:rPr>
              <a:t>: It is the maintenance of uniformity and stability of water. Water balance is affected by total intake of water and losses arising from urine, </a:t>
            </a:r>
            <a:r>
              <a:rPr lang="en-US" sz="2800" dirty="0" err="1">
                <a:solidFill>
                  <a:srgbClr val="000000"/>
                </a:solidFill>
                <a:latin typeface="Arial"/>
                <a:ea typeface="Calibri"/>
                <a:cs typeface="Arial"/>
              </a:rPr>
              <a:t>faeces</a:t>
            </a:r>
            <a:r>
              <a:rPr lang="en-US" sz="2800" dirty="0">
                <a:solidFill>
                  <a:srgbClr val="000000"/>
                </a:solidFill>
                <a:latin typeface="Arial"/>
                <a:ea typeface="Calibri"/>
                <a:cs typeface="Arial"/>
              </a:rPr>
              <a:t>, milk, saliva, sweating and vaporization from respiratory tissues. It is maintained by two mechanisms:-</a:t>
            </a:r>
            <a:endParaRPr lang="en-US" sz="2000" dirty="0">
              <a:ea typeface="Calibri"/>
              <a:cs typeface="Arial"/>
            </a:endParaRP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8343" y="990600"/>
            <a:ext cx="8458200" cy="4547079"/>
          </a:xfrm>
          <a:prstGeom prst="rect">
            <a:avLst/>
          </a:prstGeom>
        </p:spPr>
        <p:txBody>
          <a:bodyPr wrap="square">
            <a:spAutoFit/>
          </a:bodyPr>
          <a:lstStyle/>
          <a:p>
            <a:pPr algn="just">
              <a:lnSpc>
                <a:spcPct val="150000"/>
              </a:lnSpc>
            </a:pPr>
            <a:r>
              <a:rPr lang="en-US" sz="2800" b="1" dirty="0">
                <a:solidFill>
                  <a:srgbClr val="000000"/>
                </a:solidFill>
                <a:latin typeface="Arial"/>
                <a:ea typeface="Calibri"/>
                <a:cs typeface="Arial"/>
              </a:rPr>
              <a:t>3. Excretion:</a:t>
            </a:r>
            <a:r>
              <a:rPr lang="en-US" sz="2800" dirty="0">
                <a:solidFill>
                  <a:srgbClr val="000000"/>
                </a:solidFill>
                <a:latin typeface="Arial"/>
                <a:ea typeface="Calibri"/>
                <a:cs typeface="Arial"/>
              </a:rPr>
              <a:t> Water if excreted from body by evaporation through skin, perspiration, through </a:t>
            </a:r>
            <a:r>
              <a:rPr lang="en-US" sz="2800" dirty="0" err="1">
                <a:solidFill>
                  <a:srgbClr val="000000"/>
                </a:solidFill>
                <a:latin typeface="Arial"/>
                <a:ea typeface="Calibri"/>
                <a:cs typeface="Arial"/>
              </a:rPr>
              <a:t>faeces</a:t>
            </a:r>
            <a:r>
              <a:rPr lang="en-US" sz="2800" dirty="0">
                <a:solidFill>
                  <a:srgbClr val="000000"/>
                </a:solidFill>
                <a:latin typeface="Arial"/>
                <a:ea typeface="Calibri"/>
                <a:cs typeface="Arial"/>
              </a:rPr>
              <a:t>, urine, milk, tear and saliva</a:t>
            </a:r>
            <a:r>
              <a:rPr lang="en-US" sz="2800" dirty="0" smtClean="0">
                <a:solidFill>
                  <a:srgbClr val="000000"/>
                </a:solidFill>
                <a:latin typeface="Arial"/>
                <a:ea typeface="Calibri"/>
                <a:cs typeface="Arial"/>
              </a:rPr>
              <a:t>.</a:t>
            </a:r>
          </a:p>
          <a:p>
            <a:pPr algn="just">
              <a:lnSpc>
                <a:spcPct val="150000"/>
              </a:lnSpc>
            </a:pPr>
            <a:r>
              <a:rPr lang="en-US" sz="2800" dirty="0" smtClean="0">
                <a:solidFill>
                  <a:srgbClr val="000000"/>
                </a:solidFill>
                <a:latin typeface="Arial"/>
                <a:ea typeface="Calibri"/>
                <a:cs typeface="Arial"/>
              </a:rPr>
              <a:t> </a:t>
            </a:r>
            <a:r>
              <a:rPr lang="en-US" sz="2800" dirty="0">
                <a:solidFill>
                  <a:srgbClr val="000000"/>
                </a:solidFill>
                <a:latin typeface="Arial"/>
                <a:ea typeface="Calibri"/>
                <a:cs typeface="Arial"/>
              </a:rPr>
              <a:t>Amount lost via various routes are affected by amount of milk produced, ambient temperature, humidity, physical activity of the animal, respiration rate, water consumption and dietary factor.</a:t>
            </a:r>
            <a:endParaRPr lang="en-US" sz="2000" dirty="0">
              <a:ea typeface="Calibri"/>
              <a:cs typeface="Arial"/>
            </a:endParaRP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3571" y="1371600"/>
            <a:ext cx="8077200" cy="3900748"/>
          </a:xfrm>
          <a:prstGeom prst="rect">
            <a:avLst/>
          </a:prstGeom>
        </p:spPr>
        <p:txBody>
          <a:bodyPr wrap="square">
            <a:spAutoFit/>
          </a:bodyPr>
          <a:lstStyle/>
          <a:p>
            <a:pPr algn="just">
              <a:lnSpc>
                <a:spcPct val="150000"/>
              </a:lnSpc>
            </a:pPr>
            <a:r>
              <a:rPr lang="en-US" sz="2800" dirty="0">
                <a:solidFill>
                  <a:srgbClr val="000000"/>
                </a:solidFill>
                <a:latin typeface="Arial"/>
                <a:ea typeface="Calibri"/>
                <a:cs typeface="Arial"/>
              </a:rPr>
              <a:t> </a:t>
            </a:r>
            <a:r>
              <a:rPr lang="en-US" sz="2800" b="1" dirty="0">
                <a:solidFill>
                  <a:srgbClr val="000000"/>
                </a:solidFill>
                <a:latin typeface="Arial"/>
                <a:ea typeface="Calibri"/>
                <a:cs typeface="Arial"/>
              </a:rPr>
              <a:t>Symptoms of deprivation of water:</a:t>
            </a:r>
            <a:endParaRPr lang="en-US" sz="2000" dirty="0">
              <a:ea typeface="Calibri"/>
              <a:cs typeface="Arial"/>
            </a:endParaRPr>
          </a:p>
          <a:p>
            <a:pPr algn="just">
              <a:lnSpc>
                <a:spcPct val="150000"/>
              </a:lnSpc>
            </a:pPr>
            <a:r>
              <a:rPr lang="en-US" sz="2800" dirty="0">
                <a:solidFill>
                  <a:srgbClr val="000000"/>
                </a:solidFill>
                <a:latin typeface="Arial"/>
                <a:ea typeface="Calibri"/>
                <a:cs typeface="Arial"/>
              </a:rPr>
              <a:t> Anorexia, discomfort and </a:t>
            </a:r>
            <a:r>
              <a:rPr lang="en-US" sz="2800" dirty="0" err="1">
                <a:solidFill>
                  <a:srgbClr val="000000"/>
                </a:solidFill>
                <a:latin typeface="Arial"/>
                <a:ea typeface="Calibri"/>
                <a:cs typeface="Arial"/>
              </a:rPr>
              <a:t>inco</a:t>
            </a:r>
            <a:r>
              <a:rPr lang="en-US" sz="2800" dirty="0">
                <a:solidFill>
                  <a:srgbClr val="000000"/>
                </a:solidFill>
                <a:latin typeface="Arial"/>
                <a:ea typeface="Calibri"/>
                <a:cs typeface="Arial"/>
              </a:rPr>
              <a:t>-ordination in movement, decreased blood pressure and cardiac output increased respiration rate, </a:t>
            </a:r>
            <a:r>
              <a:rPr lang="en-US" sz="2800" dirty="0" err="1">
                <a:solidFill>
                  <a:srgbClr val="000000"/>
                </a:solidFill>
                <a:latin typeface="Arial"/>
                <a:ea typeface="Calibri"/>
                <a:cs typeface="Arial"/>
              </a:rPr>
              <a:t>shrivelled</a:t>
            </a:r>
            <a:r>
              <a:rPr lang="en-US" sz="2800" dirty="0">
                <a:solidFill>
                  <a:srgbClr val="000000"/>
                </a:solidFill>
                <a:latin typeface="Arial"/>
                <a:ea typeface="Calibri"/>
                <a:cs typeface="Arial"/>
              </a:rPr>
              <a:t> skin, increased body temperature, delirium and death if deficiency of water continue.</a:t>
            </a:r>
            <a:endParaRPr lang="en-US" sz="2000" dirty="0">
              <a:ea typeface="Calibri"/>
              <a:cs typeface="Arial"/>
            </a:endParaRP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305342"/>
            <a:ext cx="8305800" cy="4464684"/>
          </a:xfrm>
          <a:prstGeom prst="rect">
            <a:avLst/>
          </a:prstGeom>
        </p:spPr>
        <p:txBody>
          <a:bodyPr wrap="square">
            <a:spAutoFit/>
          </a:bodyPr>
          <a:lstStyle/>
          <a:p>
            <a:pPr algn="just">
              <a:lnSpc>
                <a:spcPct val="150000"/>
              </a:lnSpc>
            </a:pPr>
            <a:r>
              <a:rPr lang="en-US" sz="2400" b="1" dirty="0">
                <a:solidFill>
                  <a:srgbClr val="000000"/>
                </a:solidFill>
                <a:latin typeface="Arial"/>
                <a:ea typeface="Calibri"/>
                <a:cs typeface="Arial"/>
              </a:rPr>
              <a:t>Toxic elements in water:</a:t>
            </a:r>
            <a:r>
              <a:rPr lang="en-US" sz="2400" dirty="0">
                <a:solidFill>
                  <a:srgbClr val="000000"/>
                </a:solidFill>
                <a:latin typeface="Arial"/>
                <a:ea typeface="Calibri"/>
                <a:cs typeface="Arial"/>
              </a:rPr>
              <a:t> Universal solvent property of water sometime creates problems. Water can dissolve unwanted material. Such water should not be used for drinking purpose</a:t>
            </a:r>
            <a:r>
              <a:rPr lang="en-US" sz="2400" dirty="0" smtClean="0">
                <a:solidFill>
                  <a:srgbClr val="000000"/>
                </a:solidFill>
                <a:latin typeface="Arial"/>
                <a:ea typeface="Calibri"/>
                <a:cs typeface="Arial"/>
              </a:rPr>
              <a:t>.</a:t>
            </a:r>
          </a:p>
          <a:p>
            <a:pPr algn="just">
              <a:lnSpc>
                <a:spcPct val="150000"/>
              </a:lnSpc>
            </a:pPr>
            <a:r>
              <a:rPr lang="en-US" sz="2400" dirty="0" smtClean="0">
                <a:solidFill>
                  <a:srgbClr val="000000"/>
                </a:solidFill>
                <a:latin typeface="Arial"/>
                <a:ea typeface="Calibri"/>
                <a:cs typeface="Arial"/>
              </a:rPr>
              <a:t> </a:t>
            </a:r>
            <a:r>
              <a:rPr lang="en-US" sz="2400" dirty="0">
                <a:solidFill>
                  <a:srgbClr val="000000"/>
                </a:solidFill>
                <a:latin typeface="Arial"/>
                <a:ea typeface="Calibri"/>
                <a:cs typeface="Arial"/>
              </a:rPr>
              <a:t>Amount of total dissolved solids (TDS) is a measure of the usefulness of water for animals. A level of less than 3,000 mg/ liter TDS can be tolerated by the animals but higher amount is harmful to animals.</a:t>
            </a:r>
            <a:endParaRPr lang="en-US" dirty="0">
              <a:ea typeface="Calibri"/>
              <a:cs typeface="Arial"/>
            </a:endParaRP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a:srcRect l="3646" t="35817" r="28646" b="12619"/>
          <a:stretch/>
        </p:blipFill>
        <p:spPr bwMode="auto">
          <a:xfrm>
            <a:off x="304800" y="838199"/>
            <a:ext cx="8382000" cy="5105401"/>
          </a:xfrm>
          <a:prstGeom prst="rect">
            <a:avLst/>
          </a:prstGeom>
          <a:ln>
            <a:noFill/>
          </a:ln>
          <a:extLst>
            <a:ext uri="{53640926-AAD7-44D8-BBD7-CCE9431645EC}">
              <a14:shadowObscured xmlns:a14="http://schemas.microsoft.com/office/drawing/2010/main"/>
            </a:ext>
          </a:extLst>
        </p:spPr>
      </p:pic>
      <p:sp>
        <p:nvSpPr>
          <p:cNvPr id="5" name="Rectangle 4"/>
          <p:cNvSpPr/>
          <p:nvPr/>
        </p:nvSpPr>
        <p:spPr>
          <a:xfrm>
            <a:off x="2514600" y="68758"/>
            <a:ext cx="3242316" cy="769441"/>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en-US" sz="4400" dirty="0" smtClean="0">
                <a:solidFill>
                  <a:prstClr val="black"/>
                </a:solidFill>
                <a:latin typeface="Arial"/>
                <a:ea typeface="Calibri"/>
                <a:cs typeface="Arial"/>
              </a:rPr>
              <a:t>2</a:t>
            </a:r>
            <a:r>
              <a:rPr lang="en-US" sz="4400" baseline="30000" dirty="0" smtClean="0">
                <a:solidFill>
                  <a:prstClr val="black"/>
                </a:solidFill>
                <a:latin typeface="Arial"/>
                <a:ea typeface="Calibri"/>
                <a:cs typeface="Arial"/>
              </a:rPr>
              <a:t>nd</a:t>
            </a:r>
            <a:r>
              <a:rPr lang="en-US" sz="4400" dirty="0" smtClean="0">
                <a:solidFill>
                  <a:prstClr val="black"/>
                </a:solidFill>
                <a:latin typeface="Arial"/>
                <a:ea typeface="Calibri"/>
                <a:cs typeface="Arial"/>
              </a:rPr>
              <a:t> lecture</a:t>
            </a:r>
            <a:endParaRPr lang="ar-IQ" sz="3600" dirty="0">
              <a:solidFill>
                <a:prstClr val="white"/>
              </a:solidFill>
            </a:endParaRPr>
          </a:p>
        </p:txBody>
      </p:sp>
    </p:spTree>
    <p:extLst>
      <p:ext uri="{BB962C8B-B14F-4D97-AF65-F5344CB8AC3E}">
        <p14:creationId xmlns:p14="http://schemas.microsoft.com/office/powerpoint/2010/main" val="31839165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79491" y="3175085"/>
            <a:ext cx="7585025" cy="998671"/>
          </a:xfrm>
          <a:prstGeom prst="rect">
            <a:avLst/>
          </a:prstGeom>
        </p:spPr>
        <p:txBody>
          <a:bodyPr wrap="none">
            <a:spAutoFit/>
          </a:bodyPr>
          <a:lstStyle/>
          <a:p>
            <a:pPr algn="just">
              <a:lnSpc>
                <a:spcPct val="150000"/>
              </a:lnSpc>
            </a:pPr>
            <a:r>
              <a:rPr lang="en-US" sz="4400" b="1" dirty="0" smtClean="0">
                <a:latin typeface="Arial"/>
                <a:ea typeface="Calibri"/>
                <a:cs typeface="Arial"/>
              </a:rPr>
              <a:t>Q/ Write Functions </a:t>
            </a:r>
            <a:r>
              <a:rPr lang="en-US" sz="4400" b="1" dirty="0">
                <a:latin typeface="Arial"/>
                <a:ea typeface="Calibri"/>
                <a:cs typeface="Arial"/>
              </a:rPr>
              <a:t>of </a:t>
            </a:r>
            <a:r>
              <a:rPr lang="en-US" sz="4400" b="1" dirty="0" smtClean="0">
                <a:latin typeface="Arial"/>
                <a:ea typeface="Calibri"/>
                <a:cs typeface="Arial"/>
              </a:rPr>
              <a:t>Water</a:t>
            </a:r>
            <a:endParaRPr lang="en-US" sz="3600" dirty="0">
              <a:ea typeface="Calibri"/>
              <a:cs typeface="Arial"/>
            </a:endParaRPr>
          </a:p>
        </p:txBody>
      </p:sp>
    </p:spTree>
    <p:extLst>
      <p:ext uri="{BB962C8B-B14F-4D97-AF65-F5344CB8AC3E}">
        <p14:creationId xmlns:p14="http://schemas.microsoft.com/office/powerpoint/2010/main" val="263687434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86845" y="3044280"/>
            <a:ext cx="2770309" cy="769441"/>
          </a:xfrm>
          <a:prstGeom prst="rect">
            <a:avLst/>
          </a:prstGeom>
        </p:spPr>
        <p:txBody>
          <a:bodyPr wrap="none">
            <a:spAutoFit/>
          </a:bodyPr>
          <a:lstStyle/>
          <a:p>
            <a:pPr lvl="0" algn="ctr"/>
            <a:r>
              <a:rPr lang="en-US" sz="4400" dirty="0" smtClean="0">
                <a:solidFill>
                  <a:prstClr val="black"/>
                </a:solidFill>
                <a:latin typeface="Arial"/>
                <a:ea typeface="Calibri"/>
                <a:cs typeface="Arial"/>
              </a:rPr>
              <a:t>3</a:t>
            </a:r>
            <a:r>
              <a:rPr lang="en-US" sz="4400" baseline="30000" dirty="0" smtClean="0">
                <a:solidFill>
                  <a:prstClr val="black"/>
                </a:solidFill>
                <a:latin typeface="Arial"/>
                <a:ea typeface="Calibri"/>
                <a:cs typeface="Arial"/>
              </a:rPr>
              <a:t>rd</a:t>
            </a:r>
            <a:r>
              <a:rPr lang="en-US" sz="4400" dirty="0" smtClean="0">
                <a:solidFill>
                  <a:prstClr val="black"/>
                </a:solidFill>
                <a:latin typeface="Arial"/>
                <a:ea typeface="Calibri"/>
                <a:cs typeface="Arial"/>
              </a:rPr>
              <a:t> </a:t>
            </a:r>
            <a:r>
              <a:rPr lang="en-US" sz="4400" dirty="0">
                <a:solidFill>
                  <a:prstClr val="black"/>
                </a:solidFill>
                <a:latin typeface="Arial"/>
                <a:ea typeface="Calibri"/>
                <a:cs typeface="Arial"/>
              </a:rPr>
              <a:t>lecture</a:t>
            </a:r>
            <a:endParaRPr lang="ar-IQ" sz="3600" dirty="0">
              <a:solidFill>
                <a:prstClr val="white"/>
              </a:solidFill>
            </a:endParaRPr>
          </a:p>
        </p:txBody>
      </p:sp>
    </p:spTree>
    <p:extLst>
      <p:ext uri="{BB962C8B-B14F-4D97-AF65-F5344CB8AC3E}">
        <p14:creationId xmlns:p14="http://schemas.microsoft.com/office/powerpoint/2010/main" val="40158305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3914" y="304800"/>
            <a:ext cx="8392886" cy="6334555"/>
          </a:xfrm>
          <a:prstGeom prst="rect">
            <a:avLst/>
          </a:prstGeom>
        </p:spPr>
        <p:txBody>
          <a:bodyPr wrap="square">
            <a:spAutoFit/>
          </a:bodyPr>
          <a:lstStyle/>
          <a:p>
            <a:pPr marL="381635" lvl="0" algn="just">
              <a:lnSpc>
                <a:spcPct val="115000"/>
              </a:lnSpc>
              <a:spcBef>
                <a:spcPts val="125"/>
              </a:spcBef>
              <a:tabLst>
                <a:tab pos="838200" algn="l"/>
              </a:tabLst>
            </a:pPr>
            <a:r>
              <a:rPr lang="en-US" sz="3200" b="1" dirty="0" smtClean="0">
                <a:solidFill>
                  <a:prstClr val="black"/>
                </a:solidFill>
                <a:latin typeface="Arial"/>
                <a:ea typeface="Arial"/>
                <a:cs typeface="Arial"/>
              </a:rPr>
              <a:t>B- </a:t>
            </a:r>
            <a:r>
              <a:rPr lang="en-US" sz="3200" b="1" dirty="0">
                <a:solidFill>
                  <a:prstClr val="black"/>
                </a:solidFill>
                <a:latin typeface="Arial"/>
                <a:ea typeface="Arial"/>
                <a:cs typeface="Arial"/>
              </a:rPr>
              <a:t>Dry matter and its components</a:t>
            </a:r>
            <a:r>
              <a:rPr lang="en-US" sz="3200" b="1" spc="-40" dirty="0">
                <a:solidFill>
                  <a:prstClr val="black"/>
                </a:solidFill>
                <a:latin typeface="Arial"/>
                <a:ea typeface="Arial"/>
                <a:cs typeface="Arial"/>
              </a:rPr>
              <a:t>   </a:t>
            </a:r>
            <a:endParaRPr lang="en-US" sz="2400" dirty="0">
              <a:solidFill>
                <a:prstClr val="black"/>
              </a:solidFill>
              <a:ea typeface="Calibri"/>
              <a:cs typeface="Arial"/>
            </a:endParaRPr>
          </a:p>
          <a:p>
            <a:pPr marL="381635" lvl="0" algn="just">
              <a:lnSpc>
                <a:spcPct val="115000"/>
              </a:lnSpc>
              <a:spcBef>
                <a:spcPts val="125"/>
              </a:spcBef>
              <a:tabLst>
                <a:tab pos="838200" algn="l"/>
              </a:tabLst>
            </a:pPr>
            <a:r>
              <a:rPr lang="en-US" sz="3200" dirty="0">
                <a:solidFill>
                  <a:prstClr val="black"/>
                </a:solidFill>
                <a:latin typeface="Arial"/>
                <a:ea typeface="Calibri"/>
                <a:cs typeface="Arial"/>
              </a:rPr>
              <a:t> </a:t>
            </a:r>
            <a:endParaRPr lang="en-US" sz="2400" dirty="0">
              <a:solidFill>
                <a:prstClr val="black"/>
              </a:solidFill>
              <a:ea typeface="Calibri"/>
              <a:cs typeface="Arial"/>
            </a:endParaRPr>
          </a:p>
          <a:p>
            <a:pPr marR="32385" lvl="0" algn="just">
              <a:lnSpc>
                <a:spcPct val="115000"/>
              </a:lnSpc>
            </a:pPr>
            <a:r>
              <a:rPr lang="en-US" sz="3200" spc="-35" dirty="0">
                <a:solidFill>
                  <a:prstClr val="black"/>
                </a:solidFill>
                <a:latin typeface="Arial"/>
                <a:ea typeface="Times New Roman"/>
                <a:cs typeface="Arial"/>
              </a:rPr>
              <a:t>    T</a:t>
            </a:r>
            <a:r>
              <a:rPr lang="en-US" sz="3200" dirty="0">
                <a:solidFill>
                  <a:prstClr val="black"/>
                </a:solidFill>
                <a:latin typeface="Arial"/>
                <a:ea typeface="Times New Roman"/>
                <a:cs typeface="Arial"/>
              </a:rPr>
              <a:t>he</a:t>
            </a:r>
            <a:r>
              <a:rPr lang="en-US" sz="3200" spc="95" dirty="0">
                <a:solidFill>
                  <a:prstClr val="black"/>
                </a:solidFill>
                <a:latin typeface="Arial"/>
                <a:ea typeface="Times New Roman"/>
                <a:cs typeface="Arial"/>
              </a:rPr>
              <a:t> </a:t>
            </a:r>
            <a:r>
              <a:rPr lang="en-US" sz="3200" dirty="0">
                <a:solidFill>
                  <a:prstClr val="black"/>
                </a:solidFill>
                <a:latin typeface="Arial"/>
                <a:ea typeface="Times New Roman"/>
                <a:cs typeface="Arial"/>
              </a:rPr>
              <a:t>d</a:t>
            </a:r>
            <a:r>
              <a:rPr lang="en-US" sz="3200" spc="-30" dirty="0">
                <a:solidFill>
                  <a:prstClr val="black"/>
                </a:solidFill>
                <a:latin typeface="Arial"/>
                <a:ea typeface="Times New Roman"/>
                <a:cs typeface="Arial"/>
              </a:rPr>
              <a:t>r</a:t>
            </a:r>
            <a:r>
              <a:rPr lang="en-US" sz="3200" dirty="0">
                <a:solidFill>
                  <a:prstClr val="black"/>
                </a:solidFill>
                <a:latin typeface="Arial"/>
                <a:ea typeface="Times New Roman"/>
                <a:cs typeface="Arial"/>
              </a:rPr>
              <a:t>y</a:t>
            </a:r>
            <a:r>
              <a:rPr lang="en-US" sz="3200" spc="150" dirty="0">
                <a:solidFill>
                  <a:prstClr val="black"/>
                </a:solidFill>
                <a:latin typeface="Arial"/>
                <a:ea typeface="Times New Roman"/>
                <a:cs typeface="Arial"/>
              </a:rPr>
              <a:t> </a:t>
            </a:r>
            <a:r>
              <a:rPr lang="en-US" sz="3200" dirty="0">
                <a:solidFill>
                  <a:prstClr val="black"/>
                </a:solidFill>
                <a:latin typeface="Arial"/>
                <a:ea typeface="Times New Roman"/>
                <a:cs typeface="Arial"/>
              </a:rPr>
              <a:t>m</a:t>
            </a:r>
            <a:r>
              <a:rPr lang="en-US" sz="3200" spc="-35" dirty="0">
                <a:solidFill>
                  <a:prstClr val="black"/>
                </a:solidFill>
                <a:latin typeface="Arial"/>
                <a:ea typeface="Times New Roman"/>
                <a:cs typeface="Arial"/>
              </a:rPr>
              <a:t>a</a:t>
            </a:r>
            <a:r>
              <a:rPr lang="en-US" sz="3200" dirty="0">
                <a:solidFill>
                  <a:prstClr val="black"/>
                </a:solidFill>
                <a:latin typeface="Arial"/>
                <a:ea typeface="Times New Roman"/>
                <a:cs typeface="Arial"/>
              </a:rPr>
              <a:t>tter</a:t>
            </a:r>
            <a:r>
              <a:rPr lang="en-US" sz="3200" spc="-15" dirty="0">
                <a:solidFill>
                  <a:prstClr val="black"/>
                </a:solidFill>
                <a:latin typeface="Arial"/>
                <a:ea typeface="Times New Roman"/>
                <a:cs typeface="Arial"/>
              </a:rPr>
              <a:t> </a:t>
            </a:r>
            <a:r>
              <a:rPr lang="en-US" sz="3200" dirty="0">
                <a:solidFill>
                  <a:prstClr val="black"/>
                </a:solidFill>
                <a:latin typeface="Arial"/>
                <a:ea typeface="Times New Roman"/>
                <a:cs typeface="Arial"/>
              </a:rPr>
              <a:t>(DM)</a:t>
            </a:r>
            <a:r>
              <a:rPr lang="en-US" sz="3200" spc="40" dirty="0">
                <a:solidFill>
                  <a:prstClr val="black"/>
                </a:solidFill>
                <a:latin typeface="Arial"/>
                <a:ea typeface="Times New Roman"/>
                <a:cs typeface="Arial"/>
              </a:rPr>
              <a:t> </a:t>
            </a:r>
            <a:r>
              <a:rPr lang="en-US" sz="3200" dirty="0">
                <a:solidFill>
                  <a:prstClr val="black"/>
                </a:solidFill>
                <a:latin typeface="Arial"/>
                <a:ea typeface="Times New Roman"/>
                <a:cs typeface="Arial"/>
              </a:rPr>
              <a:t>of</a:t>
            </a:r>
            <a:r>
              <a:rPr lang="en-US" sz="3200" spc="40" dirty="0">
                <a:solidFill>
                  <a:prstClr val="black"/>
                </a:solidFill>
                <a:latin typeface="Arial"/>
                <a:ea typeface="Times New Roman"/>
                <a:cs typeface="Arial"/>
              </a:rPr>
              <a:t> </a:t>
            </a:r>
            <a:r>
              <a:rPr lang="en-US" sz="3200" spc="-30" dirty="0">
                <a:solidFill>
                  <a:prstClr val="black"/>
                </a:solidFill>
                <a:latin typeface="Arial"/>
                <a:ea typeface="Times New Roman"/>
                <a:cs typeface="Arial"/>
              </a:rPr>
              <a:t>f</a:t>
            </a:r>
            <a:r>
              <a:rPr lang="en-US" sz="3200" dirty="0">
                <a:solidFill>
                  <a:prstClr val="black"/>
                </a:solidFill>
                <a:latin typeface="Arial"/>
                <a:ea typeface="Times New Roman"/>
                <a:cs typeface="Arial"/>
              </a:rPr>
              <a:t>oods</a:t>
            </a:r>
            <a:r>
              <a:rPr lang="en-US" sz="3200" spc="140" dirty="0">
                <a:solidFill>
                  <a:prstClr val="black"/>
                </a:solidFill>
                <a:latin typeface="Arial"/>
                <a:ea typeface="Times New Roman"/>
                <a:cs typeface="Arial"/>
              </a:rPr>
              <a:t> </a:t>
            </a:r>
            <a:r>
              <a:rPr lang="en-US" sz="3200" dirty="0">
                <a:solidFill>
                  <a:prstClr val="black"/>
                </a:solidFill>
                <a:latin typeface="Arial"/>
                <a:ea typeface="Times New Roman"/>
                <a:cs typeface="Arial"/>
              </a:rPr>
              <a:t>is</a:t>
            </a:r>
            <a:r>
              <a:rPr lang="en-US" sz="3200" spc="-5" dirty="0">
                <a:solidFill>
                  <a:prstClr val="black"/>
                </a:solidFill>
                <a:latin typeface="Arial"/>
                <a:ea typeface="Times New Roman"/>
                <a:cs typeface="Arial"/>
              </a:rPr>
              <a:t> </a:t>
            </a:r>
            <a:r>
              <a:rPr lang="en-US" sz="3200" dirty="0">
                <a:solidFill>
                  <a:prstClr val="black"/>
                </a:solidFill>
                <a:latin typeface="Arial"/>
                <a:ea typeface="Times New Roman"/>
                <a:cs typeface="Arial"/>
              </a:rPr>
              <a:t>co</a:t>
            </a:r>
            <a:r>
              <a:rPr lang="en-US" sz="3200" spc="-35" dirty="0">
                <a:solidFill>
                  <a:prstClr val="black"/>
                </a:solidFill>
                <a:latin typeface="Arial"/>
                <a:ea typeface="Times New Roman"/>
                <a:cs typeface="Arial"/>
              </a:rPr>
              <a:t>n</a:t>
            </a:r>
            <a:r>
              <a:rPr lang="en-US" sz="3200" spc="-45" dirty="0">
                <a:solidFill>
                  <a:prstClr val="black"/>
                </a:solidFill>
                <a:latin typeface="Arial"/>
                <a:ea typeface="Times New Roman"/>
                <a:cs typeface="Arial"/>
              </a:rPr>
              <a:t>v</a:t>
            </a:r>
            <a:r>
              <a:rPr lang="en-US" sz="3200" dirty="0">
                <a:solidFill>
                  <a:prstClr val="black"/>
                </a:solidFill>
                <a:latin typeface="Arial"/>
                <a:ea typeface="Times New Roman"/>
                <a:cs typeface="Arial"/>
              </a:rPr>
              <a:t>enient</a:t>
            </a:r>
            <a:r>
              <a:rPr lang="en-US" sz="3200" spc="-35" dirty="0">
                <a:solidFill>
                  <a:prstClr val="black"/>
                </a:solidFill>
                <a:latin typeface="Arial"/>
                <a:ea typeface="Times New Roman"/>
                <a:cs typeface="Arial"/>
              </a:rPr>
              <a:t>l</a:t>
            </a:r>
            <a:r>
              <a:rPr lang="en-US" sz="3200" dirty="0">
                <a:solidFill>
                  <a:prstClr val="black"/>
                </a:solidFill>
                <a:latin typeface="Arial"/>
                <a:ea typeface="Times New Roman"/>
                <a:cs typeface="Arial"/>
              </a:rPr>
              <a:t>y d</a:t>
            </a:r>
            <a:r>
              <a:rPr lang="en-US" sz="3200" spc="-30" dirty="0">
                <a:solidFill>
                  <a:prstClr val="black"/>
                </a:solidFill>
                <a:latin typeface="Arial"/>
                <a:ea typeface="Times New Roman"/>
                <a:cs typeface="Arial"/>
              </a:rPr>
              <a:t>i</a:t>
            </a:r>
            <a:r>
              <a:rPr lang="en-US" sz="3200" dirty="0">
                <a:solidFill>
                  <a:prstClr val="black"/>
                </a:solidFill>
                <a:latin typeface="Arial"/>
                <a:ea typeface="Times New Roman"/>
                <a:cs typeface="Arial"/>
              </a:rPr>
              <a:t>vided into</a:t>
            </a:r>
            <a:r>
              <a:rPr lang="en-US" sz="3200" spc="145" dirty="0">
                <a:solidFill>
                  <a:prstClr val="black"/>
                </a:solidFill>
                <a:latin typeface="Arial"/>
                <a:ea typeface="Times New Roman"/>
                <a:cs typeface="Arial"/>
              </a:rPr>
              <a:t> </a:t>
            </a:r>
            <a:r>
              <a:rPr lang="en-US" sz="3200" b="1" dirty="0">
                <a:solidFill>
                  <a:prstClr val="black"/>
                </a:solidFill>
                <a:latin typeface="Arial"/>
                <a:ea typeface="Times New Roman"/>
                <a:cs typeface="Arial"/>
              </a:rPr>
              <a:t>o</a:t>
            </a:r>
            <a:r>
              <a:rPr lang="en-US" sz="3200" b="1" spc="-30" dirty="0">
                <a:solidFill>
                  <a:prstClr val="black"/>
                </a:solidFill>
                <a:latin typeface="Arial"/>
                <a:ea typeface="Times New Roman"/>
                <a:cs typeface="Arial"/>
              </a:rPr>
              <a:t>r</a:t>
            </a:r>
            <a:r>
              <a:rPr lang="en-US" sz="3200" b="1" spc="-25" dirty="0">
                <a:solidFill>
                  <a:prstClr val="black"/>
                </a:solidFill>
                <a:latin typeface="Arial"/>
                <a:ea typeface="Times New Roman"/>
                <a:cs typeface="Arial"/>
              </a:rPr>
              <a:t>g</a:t>
            </a:r>
            <a:r>
              <a:rPr lang="en-US" sz="3200" b="1" dirty="0">
                <a:solidFill>
                  <a:prstClr val="black"/>
                </a:solidFill>
                <a:latin typeface="Arial"/>
                <a:ea typeface="Times New Roman"/>
                <a:cs typeface="Arial"/>
              </a:rPr>
              <a:t>anic</a:t>
            </a:r>
            <a:r>
              <a:rPr lang="en-US" sz="3200" spc="195" dirty="0">
                <a:solidFill>
                  <a:prstClr val="black"/>
                </a:solidFill>
                <a:latin typeface="Arial"/>
                <a:ea typeface="Times New Roman"/>
                <a:cs typeface="Arial"/>
              </a:rPr>
              <a:t> </a:t>
            </a:r>
            <a:r>
              <a:rPr lang="en-US" sz="3200" dirty="0">
                <a:solidFill>
                  <a:prstClr val="black"/>
                </a:solidFill>
                <a:latin typeface="Arial"/>
                <a:ea typeface="Times New Roman"/>
                <a:cs typeface="Arial"/>
              </a:rPr>
              <a:t>and</a:t>
            </a:r>
            <a:r>
              <a:rPr lang="en-US" sz="3200" b="1" spc="145" dirty="0">
                <a:solidFill>
                  <a:prstClr val="black"/>
                </a:solidFill>
                <a:latin typeface="Arial"/>
                <a:ea typeface="Times New Roman"/>
                <a:cs typeface="Arial"/>
              </a:rPr>
              <a:t> </a:t>
            </a:r>
            <a:r>
              <a:rPr lang="en-US" sz="3200" b="1" dirty="0">
                <a:solidFill>
                  <a:prstClr val="black"/>
                </a:solidFill>
                <a:latin typeface="Arial"/>
                <a:ea typeface="Times New Roman"/>
                <a:cs typeface="Arial"/>
              </a:rPr>
              <a:t>ino</a:t>
            </a:r>
            <a:r>
              <a:rPr lang="en-US" sz="3200" b="1" spc="-30" dirty="0">
                <a:solidFill>
                  <a:prstClr val="black"/>
                </a:solidFill>
                <a:latin typeface="Arial"/>
                <a:ea typeface="Times New Roman"/>
                <a:cs typeface="Arial"/>
              </a:rPr>
              <a:t>r</a:t>
            </a:r>
            <a:r>
              <a:rPr lang="en-US" sz="3200" b="1" spc="-25" dirty="0">
                <a:solidFill>
                  <a:prstClr val="black"/>
                </a:solidFill>
                <a:latin typeface="Arial"/>
                <a:ea typeface="Times New Roman"/>
                <a:cs typeface="Arial"/>
              </a:rPr>
              <a:t>g</a:t>
            </a:r>
            <a:r>
              <a:rPr lang="en-US" sz="3200" b="1" dirty="0">
                <a:solidFill>
                  <a:prstClr val="black"/>
                </a:solidFill>
                <a:latin typeface="Arial"/>
                <a:ea typeface="Times New Roman"/>
                <a:cs typeface="Arial"/>
              </a:rPr>
              <a:t>anic</a:t>
            </a:r>
            <a:r>
              <a:rPr lang="en-US" sz="3200" dirty="0">
                <a:solidFill>
                  <a:prstClr val="black"/>
                </a:solidFill>
                <a:latin typeface="Arial"/>
                <a:ea typeface="Times New Roman"/>
                <a:cs typeface="Arial"/>
              </a:rPr>
              <a:t> material, although</a:t>
            </a:r>
            <a:r>
              <a:rPr lang="en-US" sz="3200" spc="35" dirty="0">
                <a:solidFill>
                  <a:prstClr val="black"/>
                </a:solidFill>
                <a:latin typeface="Arial"/>
                <a:ea typeface="Times New Roman"/>
                <a:cs typeface="Arial"/>
              </a:rPr>
              <a:t> </a:t>
            </a:r>
            <a:r>
              <a:rPr lang="en-US" sz="3200" dirty="0">
                <a:solidFill>
                  <a:prstClr val="black"/>
                </a:solidFill>
                <a:latin typeface="Arial"/>
                <a:ea typeface="Times New Roman"/>
                <a:cs typeface="Arial"/>
              </a:rPr>
              <a:t>in</a:t>
            </a:r>
            <a:r>
              <a:rPr lang="en-US" sz="3200" spc="105" dirty="0">
                <a:solidFill>
                  <a:prstClr val="black"/>
                </a:solidFill>
                <a:latin typeface="Arial"/>
                <a:ea typeface="Times New Roman"/>
                <a:cs typeface="Arial"/>
              </a:rPr>
              <a:t> </a:t>
            </a:r>
            <a:r>
              <a:rPr lang="en-US" sz="3200" dirty="0">
                <a:solidFill>
                  <a:prstClr val="black"/>
                </a:solidFill>
                <a:latin typeface="Arial"/>
                <a:ea typeface="Times New Roman"/>
                <a:cs typeface="Arial"/>
              </a:rPr>
              <a:t>l</a:t>
            </a:r>
            <a:r>
              <a:rPr lang="en-US" sz="3200" spc="-30" dirty="0">
                <a:solidFill>
                  <a:prstClr val="black"/>
                </a:solidFill>
                <a:latin typeface="Arial"/>
                <a:ea typeface="Times New Roman"/>
                <a:cs typeface="Arial"/>
              </a:rPr>
              <a:t>i</a:t>
            </a:r>
            <a:r>
              <a:rPr lang="en-US" sz="3200" dirty="0">
                <a:solidFill>
                  <a:prstClr val="black"/>
                </a:solidFill>
                <a:latin typeface="Arial"/>
                <a:ea typeface="Times New Roman"/>
                <a:cs typeface="Arial"/>
              </a:rPr>
              <a:t>ving</a:t>
            </a:r>
            <a:r>
              <a:rPr lang="en-US" sz="3200" spc="155" dirty="0">
                <a:solidFill>
                  <a:prstClr val="black"/>
                </a:solidFill>
                <a:latin typeface="Arial"/>
                <a:ea typeface="Times New Roman"/>
                <a:cs typeface="Arial"/>
              </a:rPr>
              <a:t> </a:t>
            </a:r>
            <a:r>
              <a:rPr lang="en-US" sz="3200" dirty="0">
                <a:solidFill>
                  <a:prstClr val="black"/>
                </a:solidFill>
                <a:latin typeface="Arial"/>
                <a:ea typeface="Times New Roman"/>
                <a:cs typeface="Arial"/>
              </a:rPr>
              <a:t>o</a:t>
            </a:r>
            <a:r>
              <a:rPr lang="en-US" sz="3200" spc="-30" dirty="0">
                <a:solidFill>
                  <a:prstClr val="black"/>
                </a:solidFill>
                <a:latin typeface="Arial"/>
                <a:ea typeface="Times New Roman"/>
                <a:cs typeface="Arial"/>
              </a:rPr>
              <a:t>r</a:t>
            </a:r>
            <a:r>
              <a:rPr lang="en-US" sz="3200" spc="-25" dirty="0">
                <a:solidFill>
                  <a:prstClr val="black"/>
                </a:solidFill>
                <a:latin typeface="Arial"/>
                <a:ea typeface="Times New Roman"/>
                <a:cs typeface="Arial"/>
              </a:rPr>
              <a:t>g</a:t>
            </a:r>
            <a:r>
              <a:rPr lang="en-US" sz="3200" dirty="0">
                <a:solidFill>
                  <a:prstClr val="black"/>
                </a:solidFill>
                <a:latin typeface="Arial"/>
                <a:ea typeface="Times New Roman"/>
                <a:cs typeface="Arial"/>
              </a:rPr>
              <a:t>anisms the</a:t>
            </a:r>
            <a:r>
              <a:rPr lang="en-US" sz="3200" spc="-30" dirty="0">
                <a:solidFill>
                  <a:prstClr val="black"/>
                </a:solidFill>
                <a:latin typeface="Arial"/>
                <a:ea typeface="Times New Roman"/>
                <a:cs typeface="Arial"/>
              </a:rPr>
              <a:t>r</a:t>
            </a:r>
            <a:r>
              <a:rPr lang="en-US" sz="3200" dirty="0">
                <a:solidFill>
                  <a:prstClr val="black"/>
                </a:solidFill>
                <a:latin typeface="Arial"/>
                <a:ea typeface="Times New Roman"/>
                <a:cs typeface="Arial"/>
              </a:rPr>
              <a:t>e is</a:t>
            </a:r>
            <a:r>
              <a:rPr lang="en-US" sz="3200" spc="55" dirty="0">
                <a:solidFill>
                  <a:prstClr val="black"/>
                </a:solidFill>
                <a:latin typeface="Arial"/>
                <a:ea typeface="Times New Roman"/>
                <a:cs typeface="Arial"/>
              </a:rPr>
              <a:t> </a:t>
            </a:r>
            <a:r>
              <a:rPr lang="en-US" sz="3200" dirty="0">
                <a:solidFill>
                  <a:prstClr val="black"/>
                </a:solidFill>
                <a:latin typeface="Arial"/>
                <a:ea typeface="Times New Roman"/>
                <a:cs typeface="Arial"/>
              </a:rPr>
              <a:t>no</a:t>
            </a:r>
            <a:r>
              <a:rPr lang="en-US" sz="3200" spc="160" dirty="0">
                <a:solidFill>
                  <a:prstClr val="black"/>
                </a:solidFill>
                <a:latin typeface="Arial"/>
                <a:ea typeface="Times New Roman"/>
                <a:cs typeface="Arial"/>
              </a:rPr>
              <a:t> </a:t>
            </a:r>
            <a:r>
              <a:rPr lang="en-US" sz="3200" dirty="0">
                <a:solidFill>
                  <a:prstClr val="black"/>
                </a:solidFill>
                <a:latin typeface="Arial"/>
                <a:ea typeface="Times New Roman"/>
                <a:cs typeface="Arial"/>
              </a:rPr>
              <a:t>such</a:t>
            </a:r>
            <a:r>
              <a:rPr lang="en-US" sz="3200" spc="160" dirty="0">
                <a:solidFill>
                  <a:prstClr val="black"/>
                </a:solidFill>
                <a:latin typeface="Arial"/>
                <a:ea typeface="Times New Roman"/>
                <a:cs typeface="Arial"/>
              </a:rPr>
              <a:t> </a:t>
            </a:r>
            <a:r>
              <a:rPr lang="en-US" sz="3200" dirty="0">
                <a:solidFill>
                  <a:prstClr val="black"/>
                </a:solidFill>
                <a:latin typeface="Arial"/>
                <a:ea typeface="Times New Roman"/>
                <a:cs typeface="Arial"/>
              </a:rPr>
              <a:t>sha</a:t>
            </a:r>
            <a:r>
              <a:rPr lang="en-US" sz="3200" spc="-30" dirty="0">
                <a:solidFill>
                  <a:prstClr val="black"/>
                </a:solidFill>
                <a:latin typeface="Arial"/>
                <a:ea typeface="Times New Roman"/>
                <a:cs typeface="Arial"/>
              </a:rPr>
              <a:t>r</a:t>
            </a:r>
            <a:r>
              <a:rPr lang="en-US" sz="3200" dirty="0">
                <a:solidFill>
                  <a:prstClr val="black"/>
                </a:solidFill>
                <a:latin typeface="Arial"/>
                <a:ea typeface="Times New Roman"/>
                <a:cs typeface="Arial"/>
              </a:rPr>
              <a:t>p distinction. Ma</a:t>
            </a:r>
            <a:r>
              <a:rPr lang="en-US" sz="3200" spc="-30" dirty="0">
                <a:solidFill>
                  <a:prstClr val="black"/>
                </a:solidFill>
                <a:latin typeface="Arial"/>
                <a:ea typeface="Times New Roman"/>
                <a:cs typeface="Arial"/>
              </a:rPr>
              <a:t>n</a:t>
            </a:r>
            <a:r>
              <a:rPr lang="en-US" sz="3200" dirty="0">
                <a:solidFill>
                  <a:prstClr val="black"/>
                </a:solidFill>
                <a:latin typeface="Arial"/>
                <a:ea typeface="Times New Roman"/>
                <a:cs typeface="Arial"/>
              </a:rPr>
              <a:t>y</a:t>
            </a:r>
            <a:r>
              <a:rPr lang="en-US" sz="3200" spc="210" dirty="0">
                <a:solidFill>
                  <a:prstClr val="black"/>
                </a:solidFill>
                <a:latin typeface="Arial"/>
                <a:ea typeface="Times New Roman"/>
                <a:cs typeface="Arial"/>
              </a:rPr>
              <a:t> </a:t>
            </a:r>
            <a:r>
              <a:rPr lang="en-US" sz="3200" dirty="0">
                <a:solidFill>
                  <a:prstClr val="black"/>
                </a:solidFill>
                <a:latin typeface="Arial"/>
                <a:ea typeface="Times New Roman"/>
                <a:cs typeface="Arial"/>
              </a:rPr>
              <a:t>o</a:t>
            </a:r>
            <a:r>
              <a:rPr lang="en-US" sz="3200" spc="-30" dirty="0">
                <a:solidFill>
                  <a:prstClr val="black"/>
                </a:solidFill>
                <a:latin typeface="Arial"/>
                <a:ea typeface="Times New Roman"/>
                <a:cs typeface="Arial"/>
              </a:rPr>
              <a:t>r</a:t>
            </a:r>
            <a:r>
              <a:rPr lang="en-US" sz="3200" spc="-25" dirty="0">
                <a:solidFill>
                  <a:prstClr val="black"/>
                </a:solidFill>
                <a:latin typeface="Arial"/>
                <a:ea typeface="Times New Roman"/>
                <a:cs typeface="Arial"/>
              </a:rPr>
              <a:t>g</a:t>
            </a:r>
            <a:r>
              <a:rPr lang="en-US" sz="3200" dirty="0">
                <a:solidFill>
                  <a:prstClr val="black"/>
                </a:solidFill>
                <a:latin typeface="Arial"/>
                <a:ea typeface="Times New Roman"/>
                <a:cs typeface="Arial"/>
              </a:rPr>
              <a:t>anic compounds</a:t>
            </a:r>
            <a:r>
              <a:rPr lang="en-US" sz="3200" spc="175" dirty="0">
                <a:solidFill>
                  <a:prstClr val="black"/>
                </a:solidFill>
                <a:latin typeface="Arial"/>
                <a:ea typeface="Times New Roman"/>
                <a:cs typeface="Arial"/>
              </a:rPr>
              <a:t> </a:t>
            </a:r>
            <a:r>
              <a:rPr lang="en-US" sz="3200" dirty="0">
                <a:solidFill>
                  <a:prstClr val="black"/>
                </a:solidFill>
                <a:latin typeface="Arial"/>
                <a:ea typeface="Times New Roman"/>
                <a:cs typeface="Arial"/>
              </a:rPr>
              <a:t>contain mine</a:t>
            </a:r>
            <a:r>
              <a:rPr lang="en-US" sz="3200" spc="-30" dirty="0">
                <a:solidFill>
                  <a:prstClr val="black"/>
                </a:solidFill>
                <a:latin typeface="Arial"/>
                <a:ea typeface="Times New Roman"/>
                <a:cs typeface="Arial"/>
              </a:rPr>
              <a:t>r</a:t>
            </a:r>
            <a:r>
              <a:rPr lang="en-US" sz="3200" dirty="0">
                <a:solidFill>
                  <a:prstClr val="black"/>
                </a:solidFill>
                <a:latin typeface="Arial"/>
                <a:ea typeface="Times New Roman"/>
                <a:cs typeface="Arial"/>
              </a:rPr>
              <a:t>al elements</a:t>
            </a:r>
            <a:r>
              <a:rPr lang="en-US" sz="3200" spc="170" dirty="0">
                <a:solidFill>
                  <a:prstClr val="black"/>
                </a:solidFill>
                <a:latin typeface="Arial"/>
                <a:ea typeface="Times New Roman"/>
                <a:cs typeface="Arial"/>
              </a:rPr>
              <a:t> </a:t>
            </a:r>
            <a:r>
              <a:rPr lang="en-US" sz="3200" dirty="0">
                <a:solidFill>
                  <a:prstClr val="black"/>
                </a:solidFill>
                <a:latin typeface="Arial"/>
                <a:ea typeface="Times New Roman"/>
                <a:cs typeface="Arial"/>
              </a:rPr>
              <a:t>as st</a:t>
            </a:r>
            <a:r>
              <a:rPr lang="en-US" sz="3200" spc="-35" dirty="0">
                <a:solidFill>
                  <a:prstClr val="black"/>
                </a:solidFill>
                <a:latin typeface="Arial"/>
                <a:ea typeface="Times New Roman"/>
                <a:cs typeface="Arial"/>
              </a:rPr>
              <a:t>r</a:t>
            </a:r>
            <a:r>
              <a:rPr lang="en-US" sz="3200" dirty="0">
                <a:solidFill>
                  <a:prstClr val="black"/>
                </a:solidFill>
                <a:latin typeface="Arial"/>
                <a:ea typeface="Times New Roman"/>
                <a:cs typeface="Arial"/>
              </a:rPr>
              <a:t>uctu</a:t>
            </a:r>
            <a:r>
              <a:rPr lang="en-US" sz="3200" spc="-35" dirty="0">
                <a:solidFill>
                  <a:prstClr val="black"/>
                </a:solidFill>
                <a:latin typeface="Arial"/>
                <a:ea typeface="Times New Roman"/>
                <a:cs typeface="Arial"/>
              </a:rPr>
              <a:t>r</a:t>
            </a:r>
            <a:r>
              <a:rPr lang="en-US" sz="3200" dirty="0">
                <a:solidFill>
                  <a:prstClr val="black"/>
                </a:solidFill>
                <a:latin typeface="Arial"/>
                <a:ea typeface="Times New Roman"/>
                <a:cs typeface="Arial"/>
              </a:rPr>
              <a:t>al</a:t>
            </a:r>
            <a:r>
              <a:rPr lang="en-US" sz="3200" spc="200" dirty="0">
                <a:solidFill>
                  <a:prstClr val="black"/>
                </a:solidFill>
                <a:latin typeface="Arial"/>
                <a:ea typeface="Times New Roman"/>
                <a:cs typeface="Arial"/>
              </a:rPr>
              <a:t> </a:t>
            </a:r>
            <a:r>
              <a:rPr lang="en-US" sz="3200" dirty="0">
                <a:solidFill>
                  <a:prstClr val="black"/>
                </a:solidFill>
                <a:latin typeface="Arial"/>
                <a:ea typeface="Times New Roman"/>
                <a:cs typeface="Arial"/>
              </a:rPr>
              <a:t>components.</a:t>
            </a:r>
            <a:r>
              <a:rPr lang="en-US" sz="3200" spc="135" dirty="0">
                <a:solidFill>
                  <a:prstClr val="black"/>
                </a:solidFill>
                <a:latin typeface="Arial"/>
                <a:ea typeface="Times New Roman"/>
                <a:cs typeface="Arial"/>
              </a:rPr>
              <a:t> </a:t>
            </a:r>
            <a:r>
              <a:rPr lang="en-US" sz="3200" dirty="0">
                <a:solidFill>
                  <a:srgbClr val="FF0000"/>
                </a:solidFill>
                <a:latin typeface="Arial"/>
                <a:ea typeface="Times New Roman"/>
                <a:cs typeface="Arial"/>
              </a:rPr>
              <a:t>P</a:t>
            </a:r>
            <a:r>
              <a:rPr lang="en-US" sz="3200" spc="-35" dirty="0">
                <a:solidFill>
                  <a:srgbClr val="FF0000"/>
                </a:solidFill>
                <a:latin typeface="Arial"/>
                <a:ea typeface="Times New Roman"/>
                <a:cs typeface="Arial"/>
              </a:rPr>
              <a:t>r</a:t>
            </a:r>
            <a:r>
              <a:rPr lang="en-US" sz="3200" dirty="0">
                <a:solidFill>
                  <a:srgbClr val="FF0000"/>
                </a:solidFill>
                <a:latin typeface="Arial"/>
                <a:ea typeface="Times New Roman"/>
                <a:cs typeface="Arial"/>
              </a:rPr>
              <a:t>oteins</a:t>
            </a:r>
            <a:r>
              <a:rPr lang="en-US" sz="3200" dirty="0">
                <a:solidFill>
                  <a:prstClr val="black"/>
                </a:solidFill>
                <a:latin typeface="Arial"/>
                <a:ea typeface="Times New Roman"/>
                <a:cs typeface="Arial"/>
              </a:rPr>
              <a:t>,</a:t>
            </a:r>
            <a:r>
              <a:rPr lang="en-US" sz="3200" spc="165" dirty="0">
                <a:solidFill>
                  <a:prstClr val="black"/>
                </a:solidFill>
                <a:latin typeface="Arial"/>
                <a:ea typeface="Times New Roman"/>
                <a:cs typeface="Arial"/>
              </a:rPr>
              <a:t> </a:t>
            </a:r>
            <a:r>
              <a:rPr lang="en-US" sz="3200" spc="-30" dirty="0">
                <a:solidFill>
                  <a:prstClr val="black"/>
                </a:solidFill>
                <a:latin typeface="Arial"/>
                <a:ea typeface="Times New Roman"/>
                <a:cs typeface="Arial"/>
              </a:rPr>
              <a:t>f</a:t>
            </a:r>
            <a:r>
              <a:rPr lang="en-US" sz="3200" dirty="0">
                <a:solidFill>
                  <a:prstClr val="black"/>
                </a:solidFill>
                <a:latin typeface="Arial"/>
                <a:ea typeface="Times New Roman"/>
                <a:cs typeface="Arial"/>
              </a:rPr>
              <a:t>or </a:t>
            </a:r>
            <a:r>
              <a:rPr lang="en-US" sz="3200" spc="-40" dirty="0">
                <a:solidFill>
                  <a:prstClr val="black"/>
                </a:solidFill>
                <a:latin typeface="Arial"/>
                <a:ea typeface="Times New Roman"/>
                <a:cs typeface="Arial"/>
              </a:rPr>
              <a:t>e</a:t>
            </a:r>
            <a:r>
              <a:rPr lang="en-US" sz="3200" dirty="0">
                <a:solidFill>
                  <a:prstClr val="black"/>
                </a:solidFill>
                <a:latin typeface="Arial"/>
                <a:ea typeface="Times New Roman"/>
                <a:cs typeface="Arial"/>
              </a:rPr>
              <a:t>xampl</a:t>
            </a:r>
            <a:r>
              <a:rPr lang="en-US" sz="3200" spc="-25" dirty="0">
                <a:solidFill>
                  <a:prstClr val="black"/>
                </a:solidFill>
                <a:latin typeface="Arial"/>
                <a:ea typeface="Times New Roman"/>
                <a:cs typeface="Arial"/>
              </a:rPr>
              <a:t>e</a:t>
            </a:r>
            <a:r>
              <a:rPr lang="en-US" sz="3200" dirty="0">
                <a:solidFill>
                  <a:prstClr val="black"/>
                </a:solidFill>
                <a:latin typeface="Arial"/>
                <a:ea typeface="Times New Roman"/>
                <a:cs typeface="Arial"/>
              </a:rPr>
              <a:t>,</a:t>
            </a:r>
            <a:r>
              <a:rPr lang="en-US" sz="3200" spc="225" dirty="0">
                <a:solidFill>
                  <a:prstClr val="black"/>
                </a:solidFill>
                <a:latin typeface="Arial"/>
                <a:ea typeface="Times New Roman"/>
                <a:cs typeface="Arial"/>
              </a:rPr>
              <a:t> </a:t>
            </a:r>
            <a:r>
              <a:rPr lang="en-US" sz="3200" dirty="0">
                <a:solidFill>
                  <a:prstClr val="black"/>
                </a:solidFill>
                <a:latin typeface="Arial"/>
                <a:ea typeface="Times New Roman"/>
                <a:cs typeface="Arial"/>
              </a:rPr>
              <a:t>contain </a:t>
            </a:r>
            <a:r>
              <a:rPr lang="en-US" sz="3200" spc="40" dirty="0" smtClean="0">
                <a:solidFill>
                  <a:srgbClr val="FF0000"/>
                </a:solidFill>
                <a:latin typeface="Arial"/>
                <a:ea typeface="Times New Roman"/>
                <a:cs typeface="Arial"/>
              </a:rPr>
              <a:t>sulphur</a:t>
            </a:r>
            <a:r>
              <a:rPr lang="en-US" sz="3200" dirty="0" smtClean="0">
                <a:solidFill>
                  <a:prstClr val="black"/>
                </a:solidFill>
                <a:latin typeface="Arial"/>
                <a:ea typeface="Times New Roman"/>
                <a:cs typeface="Arial"/>
              </a:rPr>
              <a:t>, </a:t>
            </a:r>
            <a:r>
              <a:rPr lang="en-US" sz="3200" spc="35" dirty="0">
                <a:solidFill>
                  <a:prstClr val="black"/>
                </a:solidFill>
                <a:latin typeface="Arial"/>
                <a:ea typeface="Times New Roman"/>
                <a:cs typeface="Arial"/>
              </a:rPr>
              <a:t>and</a:t>
            </a:r>
            <a:r>
              <a:rPr lang="en-US" sz="3200" spc="175" dirty="0">
                <a:solidFill>
                  <a:prstClr val="black"/>
                </a:solidFill>
                <a:latin typeface="Arial"/>
                <a:ea typeface="Times New Roman"/>
                <a:cs typeface="Arial"/>
              </a:rPr>
              <a:t> </a:t>
            </a:r>
            <a:r>
              <a:rPr lang="en-US" sz="3200" dirty="0">
                <a:solidFill>
                  <a:prstClr val="black"/>
                </a:solidFill>
                <a:latin typeface="Arial"/>
                <a:ea typeface="Times New Roman"/>
                <a:cs typeface="Arial"/>
              </a:rPr>
              <a:t>ma</a:t>
            </a:r>
            <a:r>
              <a:rPr lang="en-US" sz="3200" spc="-30" dirty="0">
                <a:solidFill>
                  <a:prstClr val="black"/>
                </a:solidFill>
                <a:latin typeface="Arial"/>
                <a:ea typeface="Times New Roman"/>
                <a:cs typeface="Arial"/>
              </a:rPr>
              <a:t>n</a:t>
            </a:r>
            <a:r>
              <a:rPr lang="en-US" sz="3200" dirty="0">
                <a:solidFill>
                  <a:prstClr val="black"/>
                </a:solidFill>
                <a:latin typeface="Arial"/>
                <a:ea typeface="Times New Roman"/>
                <a:cs typeface="Arial"/>
              </a:rPr>
              <a:t>y</a:t>
            </a:r>
            <a:r>
              <a:rPr lang="en-US" sz="3200" spc="225" dirty="0">
                <a:solidFill>
                  <a:prstClr val="black"/>
                </a:solidFill>
                <a:latin typeface="Arial"/>
                <a:ea typeface="Times New Roman"/>
                <a:cs typeface="Arial"/>
              </a:rPr>
              <a:t> </a:t>
            </a:r>
            <a:r>
              <a:rPr lang="en-US" sz="3200" dirty="0">
                <a:solidFill>
                  <a:schemeClr val="accent6">
                    <a:lumMod val="50000"/>
                  </a:schemeClr>
                </a:solidFill>
                <a:latin typeface="Arial"/>
                <a:ea typeface="Times New Roman"/>
                <a:cs typeface="Arial"/>
              </a:rPr>
              <a:t>lipids</a:t>
            </a:r>
            <a:r>
              <a:rPr lang="en-US" sz="3200" spc="130" dirty="0">
                <a:solidFill>
                  <a:schemeClr val="accent6">
                    <a:lumMod val="50000"/>
                  </a:schemeClr>
                </a:solidFill>
                <a:latin typeface="Arial"/>
                <a:ea typeface="Times New Roman"/>
                <a:cs typeface="Arial"/>
              </a:rPr>
              <a:t> </a:t>
            </a:r>
            <a:r>
              <a:rPr lang="en-US" sz="3200" dirty="0">
                <a:solidFill>
                  <a:prstClr val="black"/>
                </a:solidFill>
                <a:latin typeface="Arial"/>
                <a:ea typeface="Times New Roman"/>
                <a:cs typeface="Arial"/>
              </a:rPr>
              <a:t>and</a:t>
            </a:r>
            <a:r>
              <a:rPr lang="en-US" sz="3200" spc="175" dirty="0">
                <a:solidFill>
                  <a:prstClr val="black"/>
                </a:solidFill>
                <a:latin typeface="Arial"/>
                <a:ea typeface="Times New Roman"/>
                <a:cs typeface="Arial"/>
              </a:rPr>
              <a:t> </a:t>
            </a:r>
            <a:r>
              <a:rPr lang="en-US" sz="3200" dirty="0">
                <a:solidFill>
                  <a:schemeClr val="accent6">
                    <a:lumMod val="50000"/>
                  </a:schemeClr>
                </a:solidFill>
                <a:latin typeface="Arial"/>
                <a:ea typeface="Times New Roman"/>
                <a:cs typeface="Arial"/>
              </a:rPr>
              <a:t>carbo</a:t>
            </a:r>
            <a:r>
              <a:rPr lang="en-US" sz="3200" spc="-35" dirty="0">
                <a:solidFill>
                  <a:schemeClr val="accent6">
                    <a:lumMod val="50000"/>
                  </a:schemeClr>
                </a:solidFill>
                <a:latin typeface="Arial"/>
                <a:ea typeface="Times New Roman"/>
                <a:cs typeface="Arial"/>
              </a:rPr>
              <a:t>h</a:t>
            </a:r>
            <a:r>
              <a:rPr lang="en-US" sz="3200" dirty="0">
                <a:solidFill>
                  <a:schemeClr val="accent6">
                    <a:lumMod val="50000"/>
                  </a:schemeClr>
                </a:solidFill>
                <a:latin typeface="Arial"/>
                <a:ea typeface="Times New Roman"/>
                <a:cs typeface="Arial"/>
              </a:rPr>
              <a:t>yd</a:t>
            </a:r>
            <a:r>
              <a:rPr lang="en-US" sz="3200" spc="-35" dirty="0">
                <a:solidFill>
                  <a:schemeClr val="accent6">
                    <a:lumMod val="50000"/>
                  </a:schemeClr>
                </a:solidFill>
                <a:latin typeface="Arial"/>
                <a:ea typeface="Times New Roman"/>
                <a:cs typeface="Arial"/>
              </a:rPr>
              <a:t>ra</a:t>
            </a:r>
            <a:r>
              <a:rPr lang="en-US" sz="3200" dirty="0">
                <a:solidFill>
                  <a:schemeClr val="accent6">
                    <a:lumMod val="50000"/>
                  </a:schemeClr>
                </a:solidFill>
                <a:latin typeface="Arial"/>
                <a:ea typeface="Times New Roman"/>
                <a:cs typeface="Arial"/>
              </a:rPr>
              <a:t>tes</a:t>
            </a:r>
            <a:r>
              <a:rPr lang="en-US" sz="3200" spc="35" dirty="0">
                <a:solidFill>
                  <a:schemeClr val="accent6">
                    <a:lumMod val="50000"/>
                  </a:schemeClr>
                </a:solidFill>
                <a:latin typeface="Arial"/>
                <a:ea typeface="Times New Roman"/>
                <a:cs typeface="Arial"/>
              </a:rPr>
              <a:t> </a:t>
            </a:r>
            <a:r>
              <a:rPr lang="en-US" sz="3200" dirty="0">
                <a:solidFill>
                  <a:prstClr val="black"/>
                </a:solidFill>
                <a:latin typeface="Arial"/>
                <a:ea typeface="Times New Roman"/>
                <a:cs typeface="Arial"/>
              </a:rPr>
              <a:t>contain </a:t>
            </a:r>
            <a:r>
              <a:rPr lang="en-US" sz="3200" dirty="0">
                <a:solidFill>
                  <a:schemeClr val="accent6">
                    <a:lumMod val="50000"/>
                  </a:schemeClr>
                </a:solidFill>
                <a:latin typeface="Arial"/>
                <a:ea typeface="Times New Roman"/>
                <a:cs typeface="Arial"/>
              </a:rPr>
              <a:t>phospho</a:t>
            </a:r>
            <a:r>
              <a:rPr lang="en-US" sz="3200" spc="-30" dirty="0">
                <a:solidFill>
                  <a:schemeClr val="accent6">
                    <a:lumMod val="50000"/>
                  </a:schemeClr>
                </a:solidFill>
                <a:latin typeface="Arial"/>
                <a:ea typeface="Times New Roman"/>
                <a:cs typeface="Arial"/>
              </a:rPr>
              <a:t>r</a:t>
            </a:r>
            <a:r>
              <a:rPr lang="en-US" sz="3200" dirty="0">
                <a:solidFill>
                  <a:schemeClr val="accent6">
                    <a:lumMod val="50000"/>
                  </a:schemeClr>
                </a:solidFill>
                <a:latin typeface="Arial"/>
                <a:ea typeface="Times New Roman"/>
                <a:cs typeface="Arial"/>
              </a:rPr>
              <a:t>us</a:t>
            </a:r>
            <a:r>
              <a:rPr lang="en-US" sz="3200" dirty="0">
                <a:solidFill>
                  <a:prstClr val="black"/>
                </a:solidFill>
                <a:latin typeface="Arial"/>
                <a:ea typeface="Times New Roman"/>
                <a:cs typeface="Arial"/>
              </a:rPr>
              <a:t>.</a:t>
            </a:r>
            <a:endParaRPr lang="en-US" sz="2400" dirty="0">
              <a:solidFill>
                <a:prstClr val="black"/>
              </a:solidFill>
              <a:ea typeface="Calibri"/>
              <a:cs typeface="Arial"/>
            </a:endParaRP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57" y="610136"/>
            <a:ext cx="8603343" cy="6247864"/>
          </a:xfrm>
          <a:prstGeom prst="rect">
            <a:avLst/>
          </a:prstGeom>
        </p:spPr>
        <p:txBody>
          <a:bodyPr wrap="square">
            <a:spAutoFit/>
          </a:bodyPr>
          <a:lstStyle/>
          <a:p>
            <a:r>
              <a:rPr lang="en-US" sz="4000" dirty="0">
                <a:solidFill>
                  <a:prstClr val="black"/>
                </a:solidFill>
                <a:latin typeface="Arial"/>
                <a:ea typeface="Times New Roman"/>
              </a:rPr>
              <a:t>In</a:t>
            </a:r>
            <a:r>
              <a:rPr lang="en-US" sz="4000" spc="80" dirty="0">
                <a:solidFill>
                  <a:prstClr val="black"/>
                </a:solidFill>
                <a:latin typeface="Arial"/>
                <a:ea typeface="Times New Roman"/>
              </a:rPr>
              <a:t> </a:t>
            </a:r>
            <a:r>
              <a:rPr lang="en-US" sz="4000" dirty="0">
                <a:solidFill>
                  <a:prstClr val="black"/>
                </a:solidFill>
                <a:latin typeface="Arial"/>
                <a:ea typeface="Times New Roman"/>
              </a:rPr>
              <a:t>cont</a:t>
            </a:r>
            <a:r>
              <a:rPr lang="en-US" sz="4000" spc="-35" dirty="0">
                <a:solidFill>
                  <a:prstClr val="black"/>
                </a:solidFill>
                <a:latin typeface="Arial"/>
                <a:ea typeface="Times New Roman"/>
              </a:rPr>
              <a:t>r</a:t>
            </a:r>
            <a:r>
              <a:rPr lang="en-US" sz="4000" dirty="0">
                <a:solidFill>
                  <a:prstClr val="black"/>
                </a:solidFill>
                <a:latin typeface="Arial"/>
                <a:ea typeface="Times New Roman"/>
              </a:rPr>
              <a:t>ast,</a:t>
            </a:r>
            <a:r>
              <a:rPr lang="en-US" sz="4000" spc="-20" dirty="0">
                <a:solidFill>
                  <a:prstClr val="black"/>
                </a:solidFill>
                <a:latin typeface="Arial"/>
                <a:ea typeface="Times New Roman"/>
              </a:rPr>
              <a:t> </a:t>
            </a:r>
            <a:r>
              <a:rPr lang="en-US" sz="4000" b="1" dirty="0">
                <a:solidFill>
                  <a:prstClr val="black"/>
                </a:solidFill>
                <a:latin typeface="Arial"/>
                <a:ea typeface="Times New Roman"/>
              </a:rPr>
              <a:t>the</a:t>
            </a:r>
            <a:r>
              <a:rPr lang="en-US" sz="4000" b="1" spc="185" dirty="0">
                <a:solidFill>
                  <a:prstClr val="black"/>
                </a:solidFill>
                <a:latin typeface="Arial"/>
                <a:ea typeface="Times New Roman"/>
              </a:rPr>
              <a:t> </a:t>
            </a:r>
            <a:r>
              <a:rPr lang="en-US" sz="4000" b="1" dirty="0">
                <a:solidFill>
                  <a:prstClr val="black"/>
                </a:solidFill>
                <a:latin typeface="Arial"/>
                <a:ea typeface="Times New Roman"/>
              </a:rPr>
              <a:t>carbo</a:t>
            </a:r>
            <a:r>
              <a:rPr lang="en-US" sz="4000" b="1" spc="-35" dirty="0">
                <a:solidFill>
                  <a:prstClr val="black"/>
                </a:solidFill>
                <a:latin typeface="Arial"/>
                <a:ea typeface="Times New Roman"/>
              </a:rPr>
              <a:t>h</a:t>
            </a:r>
            <a:r>
              <a:rPr lang="en-US" sz="4000" b="1" dirty="0">
                <a:solidFill>
                  <a:prstClr val="black"/>
                </a:solidFill>
                <a:latin typeface="Arial"/>
                <a:ea typeface="Times New Roman"/>
              </a:rPr>
              <a:t>yd</a:t>
            </a:r>
            <a:r>
              <a:rPr lang="en-US" sz="4000" b="1" spc="-35" dirty="0">
                <a:solidFill>
                  <a:prstClr val="black"/>
                </a:solidFill>
                <a:latin typeface="Arial"/>
                <a:ea typeface="Times New Roman"/>
              </a:rPr>
              <a:t>ra</a:t>
            </a:r>
            <a:r>
              <a:rPr lang="en-US" sz="4000" b="1" dirty="0">
                <a:solidFill>
                  <a:prstClr val="black"/>
                </a:solidFill>
                <a:latin typeface="Arial"/>
                <a:ea typeface="Times New Roman"/>
              </a:rPr>
              <a:t>te</a:t>
            </a:r>
            <a:r>
              <a:rPr lang="en-US" sz="4000" b="1" spc="35" dirty="0">
                <a:solidFill>
                  <a:prstClr val="black"/>
                </a:solidFill>
                <a:latin typeface="Arial"/>
                <a:ea typeface="Times New Roman"/>
              </a:rPr>
              <a:t> </a:t>
            </a:r>
            <a:r>
              <a:rPr lang="en-US" sz="4000" b="1" dirty="0">
                <a:solidFill>
                  <a:prstClr val="black"/>
                </a:solidFill>
                <a:latin typeface="Arial"/>
                <a:ea typeface="Times New Roman"/>
              </a:rPr>
              <a:t>content</a:t>
            </a:r>
            <a:r>
              <a:rPr lang="en-US" sz="4000" b="1" spc="10" dirty="0">
                <a:solidFill>
                  <a:prstClr val="black"/>
                </a:solidFill>
                <a:latin typeface="Arial"/>
                <a:ea typeface="Times New Roman"/>
              </a:rPr>
              <a:t> </a:t>
            </a:r>
            <a:r>
              <a:rPr lang="en-US" sz="4000" b="1" dirty="0">
                <a:solidFill>
                  <a:prstClr val="black"/>
                </a:solidFill>
                <a:latin typeface="Arial"/>
                <a:ea typeface="Times New Roman"/>
              </a:rPr>
              <a:t>of</a:t>
            </a:r>
            <a:r>
              <a:rPr lang="en-US" sz="4000" b="1" spc="80" dirty="0">
                <a:solidFill>
                  <a:prstClr val="black"/>
                </a:solidFill>
                <a:latin typeface="Arial"/>
                <a:ea typeface="Times New Roman"/>
              </a:rPr>
              <a:t> </a:t>
            </a:r>
            <a:r>
              <a:rPr lang="en-US" sz="4000" b="1" dirty="0">
                <a:solidFill>
                  <a:prstClr val="black"/>
                </a:solidFill>
                <a:latin typeface="Arial"/>
                <a:ea typeface="Times New Roman"/>
              </a:rPr>
              <a:t>the</a:t>
            </a:r>
            <a:r>
              <a:rPr lang="en-US" sz="4000" b="1" spc="185" dirty="0">
                <a:solidFill>
                  <a:prstClr val="black"/>
                </a:solidFill>
                <a:latin typeface="Arial"/>
                <a:ea typeface="Times New Roman"/>
              </a:rPr>
              <a:t> </a:t>
            </a:r>
            <a:r>
              <a:rPr lang="en-US" sz="4000" b="1" dirty="0">
                <a:solidFill>
                  <a:prstClr val="black"/>
                </a:solidFill>
                <a:latin typeface="Arial"/>
                <a:ea typeface="Times New Roman"/>
              </a:rPr>
              <a:t>animal bo</a:t>
            </a:r>
            <a:r>
              <a:rPr lang="en-US" sz="4000" b="1" spc="-35" dirty="0">
                <a:solidFill>
                  <a:prstClr val="black"/>
                </a:solidFill>
                <a:latin typeface="Arial"/>
                <a:ea typeface="Times New Roman"/>
              </a:rPr>
              <a:t>d</a:t>
            </a:r>
            <a:r>
              <a:rPr lang="en-US" sz="4000" b="1" dirty="0">
                <a:solidFill>
                  <a:prstClr val="black"/>
                </a:solidFill>
                <a:latin typeface="Arial"/>
                <a:ea typeface="Times New Roman"/>
              </a:rPr>
              <a:t>y is</a:t>
            </a:r>
            <a:r>
              <a:rPr lang="en-US" sz="4000" b="1" spc="35" dirty="0">
                <a:solidFill>
                  <a:prstClr val="black"/>
                </a:solidFill>
                <a:latin typeface="Arial"/>
                <a:ea typeface="Times New Roman"/>
              </a:rPr>
              <a:t> </a:t>
            </a:r>
            <a:r>
              <a:rPr lang="en-US" sz="4000" b="1" spc="-40" dirty="0">
                <a:solidFill>
                  <a:prstClr val="black"/>
                </a:solidFill>
                <a:latin typeface="Arial"/>
                <a:ea typeface="Times New Roman"/>
              </a:rPr>
              <a:t>v</a:t>
            </a:r>
            <a:r>
              <a:rPr lang="en-US" sz="4000" b="1" dirty="0">
                <a:solidFill>
                  <a:prstClr val="black"/>
                </a:solidFill>
                <a:latin typeface="Arial"/>
                <a:ea typeface="Times New Roman"/>
              </a:rPr>
              <a:t>e</a:t>
            </a:r>
            <a:r>
              <a:rPr lang="en-US" sz="4000" b="1" spc="-30" dirty="0">
                <a:solidFill>
                  <a:prstClr val="black"/>
                </a:solidFill>
                <a:latin typeface="Arial"/>
                <a:ea typeface="Times New Roman"/>
              </a:rPr>
              <a:t>r</a:t>
            </a:r>
            <a:r>
              <a:rPr lang="en-US" sz="4000" b="1" dirty="0">
                <a:solidFill>
                  <a:prstClr val="black"/>
                </a:solidFill>
                <a:latin typeface="Arial"/>
                <a:ea typeface="Times New Roman"/>
              </a:rPr>
              <a:t>y </a:t>
            </a:r>
            <a:r>
              <a:rPr lang="en-US" sz="4000" b="1" spc="5" dirty="0">
                <a:solidFill>
                  <a:prstClr val="black"/>
                </a:solidFill>
                <a:latin typeface="Arial"/>
                <a:ea typeface="Times New Roman"/>
              </a:rPr>
              <a:t>low</a:t>
            </a:r>
            <a:r>
              <a:rPr lang="en-US" sz="4000" dirty="0">
                <a:solidFill>
                  <a:prstClr val="black"/>
                </a:solidFill>
                <a:latin typeface="Arial"/>
                <a:ea typeface="Times New Roman"/>
              </a:rPr>
              <a:t>.</a:t>
            </a:r>
            <a:r>
              <a:rPr lang="en-US" sz="4000" spc="125" dirty="0">
                <a:solidFill>
                  <a:prstClr val="black"/>
                </a:solidFill>
                <a:latin typeface="Arial"/>
                <a:ea typeface="Times New Roman"/>
              </a:rPr>
              <a:t> </a:t>
            </a:r>
            <a:r>
              <a:rPr lang="en-US" sz="4000" dirty="0">
                <a:solidFill>
                  <a:prstClr val="black"/>
                </a:solidFill>
                <a:latin typeface="Arial"/>
                <a:ea typeface="Times New Roman"/>
              </a:rPr>
              <a:t>One</a:t>
            </a:r>
            <a:r>
              <a:rPr lang="en-US" sz="4000" spc="195" dirty="0">
                <a:solidFill>
                  <a:prstClr val="black"/>
                </a:solidFill>
                <a:latin typeface="Arial"/>
                <a:ea typeface="Times New Roman"/>
              </a:rPr>
              <a:t> </a:t>
            </a:r>
            <a:r>
              <a:rPr lang="en-US" sz="4000" dirty="0">
                <a:solidFill>
                  <a:prstClr val="black"/>
                </a:solidFill>
                <a:latin typeface="Arial"/>
                <a:ea typeface="Times New Roman"/>
              </a:rPr>
              <a:t>of</a:t>
            </a:r>
            <a:r>
              <a:rPr lang="en-US" sz="4000" spc="80" dirty="0">
                <a:solidFill>
                  <a:prstClr val="black"/>
                </a:solidFill>
                <a:latin typeface="Arial"/>
                <a:ea typeface="Times New Roman"/>
              </a:rPr>
              <a:t> </a:t>
            </a:r>
            <a:r>
              <a:rPr lang="en-US" sz="4000" dirty="0">
                <a:solidFill>
                  <a:prstClr val="black"/>
                </a:solidFill>
                <a:latin typeface="Arial"/>
                <a:ea typeface="Times New Roman"/>
              </a:rPr>
              <a:t>the main</a:t>
            </a:r>
            <a:r>
              <a:rPr lang="en-US" sz="4000" spc="190" dirty="0">
                <a:solidFill>
                  <a:prstClr val="black"/>
                </a:solidFill>
                <a:latin typeface="Arial"/>
                <a:ea typeface="Times New Roman"/>
              </a:rPr>
              <a:t> </a:t>
            </a:r>
            <a:r>
              <a:rPr lang="en-US" sz="4000" spc="-30" dirty="0">
                <a:solidFill>
                  <a:prstClr val="black"/>
                </a:solidFill>
                <a:latin typeface="Arial"/>
                <a:ea typeface="Times New Roman"/>
              </a:rPr>
              <a:t>r</a:t>
            </a:r>
            <a:r>
              <a:rPr lang="en-US" sz="4000" dirty="0">
                <a:solidFill>
                  <a:prstClr val="black"/>
                </a:solidFill>
                <a:latin typeface="Arial"/>
                <a:ea typeface="Times New Roman"/>
              </a:rPr>
              <a:t>easons </a:t>
            </a:r>
            <a:r>
              <a:rPr lang="en-US" sz="4000" spc="-30" dirty="0">
                <a:solidFill>
                  <a:prstClr val="black"/>
                </a:solidFill>
                <a:latin typeface="Arial"/>
                <a:ea typeface="Times New Roman"/>
              </a:rPr>
              <a:t>f</a:t>
            </a:r>
            <a:r>
              <a:rPr lang="en-US" sz="4000" dirty="0">
                <a:solidFill>
                  <a:prstClr val="black"/>
                </a:solidFill>
                <a:latin typeface="Arial"/>
                <a:ea typeface="Times New Roman"/>
              </a:rPr>
              <a:t>or</a:t>
            </a:r>
            <a:r>
              <a:rPr lang="en-US" sz="4000" spc="145" dirty="0">
                <a:solidFill>
                  <a:prstClr val="black"/>
                </a:solidFill>
                <a:latin typeface="Arial"/>
                <a:ea typeface="Times New Roman"/>
              </a:rPr>
              <a:t> </a:t>
            </a:r>
            <a:r>
              <a:rPr lang="en-US" sz="4000" dirty="0">
                <a:solidFill>
                  <a:prstClr val="black"/>
                </a:solidFill>
                <a:latin typeface="Arial"/>
                <a:ea typeface="Times New Roman"/>
              </a:rPr>
              <a:t>the</a:t>
            </a:r>
            <a:r>
              <a:rPr lang="en-US" sz="4000" spc="190" dirty="0">
                <a:solidFill>
                  <a:prstClr val="black"/>
                </a:solidFill>
                <a:latin typeface="Arial"/>
                <a:ea typeface="Times New Roman"/>
              </a:rPr>
              <a:t> </a:t>
            </a:r>
            <a:r>
              <a:rPr lang="en-US" sz="4000" b="1" dirty="0">
                <a:solidFill>
                  <a:srgbClr val="C00000"/>
                </a:solidFill>
                <a:latin typeface="Arial"/>
                <a:ea typeface="Times New Roman"/>
              </a:rPr>
              <a:t>di</a:t>
            </a:r>
            <a:r>
              <a:rPr lang="en-US" sz="4000" b="1" spc="-20" dirty="0">
                <a:solidFill>
                  <a:srgbClr val="C00000"/>
                </a:solidFill>
                <a:latin typeface="Arial"/>
                <a:ea typeface="Times New Roman"/>
              </a:rPr>
              <a:t>f</a:t>
            </a:r>
            <a:r>
              <a:rPr lang="en-US" sz="4000" b="1" spc="-35" dirty="0">
                <a:solidFill>
                  <a:srgbClr val="C00000"/>
                </a:solidFill>
                <a:latin typeface="Arial"/>
                <a:ea typeface="Times New Roman"/>
              </a:rPr>
              <a:t>f</a:t>
            </a:r>
            <a:r>
              <a:rPr lang="en-US" sz="4000" b="1" dirty="0">
                <a:solidFill>
                  <a:srgbClr val="C00000"/>
                </a:solidFill>
                <a:latin typeface="Arial"/>
                <a:ea typeface="Times New Roman"/>
              </a:rPr>
              <a:t>e</a:t>
            </a:r>
            <a:r>
              <a:rPr lang="en-US" sz="4000" b="1" spc="-35" dirty="0">
                <a:solidFill>
                  <a:srgbClr val="C00000"/>
                </a:solidFill>
                <a:latin typeface="Arial"/>
                <a:ea typeface="Times New Roman"/>
              </a:rPr>
              <a:t>r</a:t>
            </a:r>
            <a:r>
              <a:rPr lang="en-US" sz="4000" b="1" dirty="0">
                <a:solidFill>
                  <a:srgbClr val="C00000"/>
                </a:solidFill>
                <a:latin typeface="Arial"/>
                <a:ea typeface="Times New Roman"/>
              </a:rPr>
              <a:t>ence</a:t>
            </a:r>
            <a:r>
              <a:rPr lang="en-US" sz="4000" b="1" spc="-10" dirty="0">
                <a:solidFill>
                  <a:prstClr val="black"/>
                </a:solidFill>
                <a:latin typeface="Arial"/>
                <a:ea typeface="Times New Roman"/>
              </a:rPr>
              <a:t> </a:t>
            </a:r>
            <a:r>
              <a:rPr lang="en-US" sz="4000" b="1" dirty="0">
                <a:solidFill>
                  <a:srgbClr val="C00000"/>
                </a:solidFill>
                <a:latin typeface="Arial"/>
                <a:ea typeface="Times New Roman"/>
              </a:rPr>
              <a:t>bet</a:t>
            </a:r>
            <a:r>
              <a:rPr lang="en-US" sz="4000" b="1" spc="-40" dirty="0">
                <a:solidFill>
                  <a:srgbClr val="C00000"/>
                </a:solidFill>
                <a:latin typeface="Arial"/>
                <a:ea typeface="Times New Roman"/>
              </a:rPr>
              <a:t>w</a:t>
            </a:r>
            <a:r>
              <a:rPr lang="en-US" sz="4000" b="1" dirty="0">
                <a:solidFill>
                  <a:srgbClr val="C00000"/>
                </a:solidFill>
                <a:latin typeface="Arial"/>
                <a:ea typeface="Times New Roman"/>
              </a:rPr>
              <a:t>een</a:t>
            </a:r>
            <a:r>
              <a:rPr lang="en-US" sz="4000" b="1" spc="100" dirty="0">
                <a:solidFill>
                  <a:srgbClr val="C00000"/>
                </a:solidFill>
                <a:latin typeface="Arial"/>
                <a:ea typeface="Times New Roman"/>
              </a:rPr>
              <a:t> </a:t>
            </a:r>
            <a:r>
              <a:rPr lang="en-US" sz="4000" b="1" dirty="0">
                <a:solidFill>
                  <a:srgbClr val="C00000"/>
                </a:solidFill>
                <a:latin typeface="Arial"/>
                <a:ea typeface="Times New Roman"/>
              </a:rPr>
              <a:t>plants and</a:t>
            </a:r>
            <a:r>
              <a:rPr lang="en-US" sz="4000" b="1" spc="190" dirty="0">
                <a:solidFill>
                  <a:srgbClr val="C00000"/>
                </a:solidFill>
                <a:latin typeface="Arial"/>
                <a:ea typeface="Times New Roman"/>
              </a:rPr>
              <a:t> </a:t>
            </a:r>
            <a:r>
              <a:rPr lang="en-US" sz="4000" b="1" dirty="0">
                <a:solidFill>
                  <a:srgbClr val="C00000"/>
                </a:solidFill>
                <a:latin typeface="Arial"/>
                <a:ea typeface="Times New Roman"/>
              </a:rPr>
              <a:t>animals is</a:t>
            </a:r>
            <a:r>
              <a:rPr lang="en-US" sz="4000" b="1" spc="40" dirty="0">
                <a:solidFill>
                  <a:srgbClr val="C00000"/>
                </a:solidFill>
                <a:latin typeface="Arial"/>
                <a:ea typeface="Times New Roman"/>
              </a:rPr>
              <a:t> </a:t>
            </a:r>
            <a:r>
              <a:rPr lang="en-US" sz="4000" b="1" dirty="0">
                <a:solidFill>
                  <a:srgbClr val="C00000"/>
                </a:solidFill>
                <a:latin typeface="Arial"/>
                <a:ea typeface="Times New Roman"/>
              </a:rPr>
              <a:t>th</a:t>
            </a:r>
            <a:r>
              <a:rPr lang="en-US" sz="4000" b="1" spc="-30" dirty="0">
                <a:solidFill>
                  <a:srgbClr val="C00000"/>
                </a:solidFill>
                <a:latin typeface="Arial"/>
                <a:ea typeface="Times New Roman"/>
              </a:rPr>
              <a:t>a</a:t>
            </a:r>
            <a:r>
              <a:rPr lang="en-US" sz="4000" b="1" dirty="0">
                <a:solidFill>
                  <a:srgbClr val="C00000"/>
                </a:solidFill>
                <a:latin typeface="Arial"/>
                <a:ea typeface="Times New Roman"/>
              </a:rPr>
              <a:t>t</a:t>
            </a:r>
            <a:r>
              <a:rPr lang="en-US" sz="4000" b="1" dirty="0">
                <a:solidFill>
                  <a:prstClr val="black"/>
                </a:solidFill>
                <a:latin typeface="Arial"/>
                <a:ea typeface="Times New Roman"/>
              </a:rPr>
              <a:t>,</a:t>
            </a:r>
            <a:r>
              <a:rPr lang="en-US" sz="4000" b="1" spc="230" dirty="0">
                <a:solidFill>
                  <a:prstClr val="black"/>
                </a:solidFill>
                <a:latin typeface="Arial"/>
                <a:ea typeface="Times New Roman"/>
              </a:rPr>
              <a:t> </a:t>
            </a:r>
            <a:r>
              <a:rPr lang="en-US" sz="4000" b="1" spc="-40" dirty="0">
                <a:solidFill>
                  <a:prstClr val="black"/>
                </a:solidFill>
                <a:latin typeface="Arial"/>
                <a:ea typeface="Times New Roman"/>
              </a:rPr>
              <a:t>w</a:t>
            </a:r>
            <a:r>
              <a:rPr lang="en-US" sz="4000" b="1" dirty="0">
                <a:solidFill>
                  <a:prstClr val="black"/>
                </a:solidFill>
                <a:latin typeface="Arial"/>
                <a:ea typeface="Times New Roman"/>
              </a:rPr>
              <a:t>he</a:t>
            </a:r>
            <a:r>
              <a:rPr lang="en-US" sz="4000" b="1" spc="-35" dirty="0">
                <a:solidFill>
                  <a:prstClr val="black"/>
                </a:solidFill>
                <a:latin typeface="Arial"/>
                <a:ea typeface="Times New Roman"/>
              </a:rPr>
              <a:t>r</a:t>
            </a:r>
            <a:r>
              <a:rPr lang="en-US" sz="4000" b="1" dirty="0">
                <a:solidFill>
                  <a:prstClr val="black"/>
                </a:solidFill>
                <a:latin typeface="Arial"/>
                <a:ea typeface="Times New Roman"/>
              </a:rPr>
              <a:t>eas</a:t>
            </a:r>
            <a:r>
              <a:rPr lang="en-US" sz="4000" b="1" spc="45" dirty="0">
                <a:solidFill>
                  <a:prstClr val="black"/>
                </a:solidFill>
                <a:latin typeface="Arial"/>
                <a:ea typeface="Times New Roman"/>
              </a:rPr>
              <a:t> </a:t>
            </a:r>
            <a:r>
              <a:rPr lang="en-US" sz="4000" b="1" dirty="0">
                <a:solidFill>
                  <a:prstClr val="black"/>
                </a:solidFill>
                <a:latin typeface="Arial"/>
                <a:ea typeface="Times New Roman"/>
              </a:rPr>
              <a:t>the</a:t>
            </a:r>
            <a:r>
              <a:rPr lang="en-US" sz="4000" b="1" spc="190" dirty="0">
                <a:solidFill>
                  <a:prstClr val="black"/>
                </a:solidFill>
                <a:latin typeface="Arial"/>
                <a:ea typeface="Times New Roman"/>
              </a:rPr>
              <a:t> </a:t>
            </a:r>
            <a:r>
              <a:rPr lang="en-US" sz="4000" b="1" dirty="0">
                <a:solidFill>
                  <a:prstClr val="black"/>
                </a:solidFill>
                <a:latin typeface="Arial"/>
                <a:ea typeface="Times New Roman"/>
              </a:rPr>
              <a:t>cell </a:t>
            </a:r>
            <a:r>
              <a:rPr lang="en-US" sz="4000" b="1" spc="-35" dirty="0">
                <a:solidFill>
                  <a:prstClr val="black"/>
                </a:solidFill>
                <a:latin typeface="Arial"/>
                <a:ea typeface="Times New Roman"/>
              </a:rPr>
              <a:t>w</a:t>
            </a:r>
            <a:r>
              <a:rPr lang="en-US" sz="4000" b="1" dirty="0">
                <a:solidFill>
                  <a:prstClr val="black"/>
                </a:solidFill>
                <a:latin typeface="Arial"/>
                <a:ea typeface="Times New Roman"/>
              </a:rPr>
              <a:t>alls</a:t>
            </a:r>
            <a:r>
              <a:rPr lang="en-US" sz="4000" b="1" spc="95" dirty="0">
                <a:solidFill>
                  <a:prstClr val="black"/>
                </a:solidFill>
                <a:latin typeface="Arial"/>
                <a:ea typeface="Times New Roman"/>
              </a:rPr>
              <a:t> </a:t>
            </a:r>
            <a:r>
              <a:rPr lang="en-US" sz="4000" b="1" dirty="0">
                <a:solidFill>
                  <a:prstClr val="black"/>
                </a:solidFill>
                <a:latin typeface="Arial"/>
                <a:ea typeface="Times New Roman"/>
              </a:rPr>
              <a:t>of</a:t>
            </a:r>
            <a:r>
              <a:rPr lang="en-US" sz="4000" b="1" spc="40" dirty="0">
                <a:solidFill>
                  <a:prstClr val="black"/>
                </a:solidFill>
                <a:latin typeface="Arial"/>
                <a:ea typeface="Times New Roman"/>
              </a:rPr>
              <a:t> </a:t>
            </a:r>
            <a:r>
              <a:rPr lang="en-US" sz="4000" b="1" dirty="0">
                <a:solidFill>
                  <a:srgbClr val="FFC000"/>
                </a:solidFill>
                <a:latin typeface="Arial"/>
                <a:ea typeface="Times New Roman"/>
              </a:rPr>
              <a:t>plants</a:t>
            </a:r>
            <a:r>
              <a:rPr lang="en-US" sz="4000" b="1" spc="200" dirty="0">
                <a:solidFill>
                  <a:prstClr val="black"/>
                </a:solidFill>
                <a:latin typeface="Arial"/>
                <a:ea typeface="Times New Roman"/>
              </a:rPr>
              <a:t> </a:t>
            </a:r>
            <a:r>
              <a:rPr lang="en-US" sz="4000" b="1" dirty="0">
                <a:solidFill>
                  <a:prstClr val="black"/>
                </a:solidFill>
                <a:latin typeface="Arial"/>
                <a:ea typeface="Times New Roman"/>
              </a:rPr>
              <a:t>consist</a:t>
            </a:r>
            <a:r>
              <a:rPr lang="en-US" sz="4000" b="1" spc="155" dirty="0">
                <a:solidFill>
                  <a:prstClr val="black"/>
                </a:solidFill>
                <a:latin typeface="Arial"/>
                <a:ea typeface="Times New Roman"/>
              </a:rPr>
              <a:t> </a:t>
            </a:r>
            <a:r>
              <a:rPr lang="en-US" sz="4000" b="1" dirty="0">
                <a:solidFill>
                  <a:prstClr val="black"/>
                </a:solidFill>
                <a:latin typeface="Arial"/>
                <a:ea typeface="Times New Roman"/>
              </a:rPr>
              <a:t>of</a:t>
            </a:r>
            <a:r>
              <a:rPr lang="en-US" sz="4000" b="1" spc="40" dirty="0">
                <a:solidFill>
                  <a:prstClr val="black"/>
                </a:solidFill>
                <a:latin typeface="Arial"/>
                <a:ea typeface="Times New Roman"/>
              </a:rPr>
              <a:t> </a:t>
            </a:r>
            <a:r>
              <a:rPr lang="en-US" sz="4000" b="1" dirty="0">
                <a:solidFill>
                  <a:srgbClr val="FFC000"/>
                </a:solidFill>
                <a:latin typeface="Arial"/>
                <a:ea typeface="Times New Roman"/>
              </a:rPr>
              <a:t>carbo</a:t>
            </a:r>
            <a:r>
              <a:rPr lang="en-US" sz="4000" b="1" spc="-35" dirty="0">
                <a:solidFill>
                  <a:srgbClr val="FFC000"/>
                </a:solidFill>
                <a:latin typeface="Arial"/>
                <a:ea typeface="Times New Roman"/>
              </a:rPr>
              <a:t>h</a:t>
            </a:r>
            <a:r>
              <a:rPr lang="en-US" sz="4000" b="1" dirty="0">
                <a:solidFill>
                  <a:srgbClr val="FFC000"/>
                </a:solidFill>
                <a:latin typeface="Arial"/>
                <a:ea typeface="Times New Roman"/>
              </a:rPr>
              <a:t>yd</a:t>
            </a:r>
            <a:r>
              <a:rPr lang="en-US" sz="4000" b="1" spc="-35" dirty="0">
                <a:solidFill>
                  <a:srgbClr val="FFC000"/>
                </a:solidFill>
                <a:latin typeface="Arial"/>
                <a:ea typeface="Times New Roman"/>
              </a:rPr>
              <a:t>ra</a:t>
            </a:r>
            <a:r>
              <a:rPr lang="en-US" sz="4000" b="1" dirty="0">
                <a:solidFill>
                  <a:srgbClr val="FFC000"/>
                </a:solidFill>
                <a:latin typeface="Arial"/>
                <a:ea typeface="Times New Roman"/>
              </a:rPr>
              <a:t>te</a:t>
            </a:r>
            <a:r>
              <a:rPr lang="en-US" sz="4000" b="1" spc="50" dirty="0">
                <a:solidFill>
                  <a:prstClr val="black"/>
                </a:solidFill>
                <a:latin typeface="Arial"/>
                <a:ea typeface="Times New Roman"/>
              </a:rPr>
              <a:t> </a:t>
            </a:r>
            <a:r>
              <a:rPr lang="en-US" sz="4000" b="1" dirty="0">
                <a:solidFill>
                  <a:prstClr val="black"/>
                </a:solidFill>
                <a:latin typeface="Arial"/>
                <a:ea typeface="Times New Roman"/>
              </a:rPr>
              <a:t>m</a:t>
            </a:r>
            <a:r>
              <a:rPr lang="en-US" sz="4000" b="1" spc="-35" dirty="0">
                <a:solidFill>
                  <a:prstClr val="black"/>
                </a:solidFill>
                <a:latin typeface="Arial"/>
                <a:ea typeface="Times New Roman"/>
              </a:rPr>
              <a:t>a</a:t>
            </a:r>
            <a:r>
              <a:rPr lang="en-US" sz="4000" b="1" dirty="0">
                <a:solidFill>
                  <a:prstClr val="black"/>
                </a:solidFill>
                <a:latin typeface="Arial"/>
                <a:ea typeface="Times New Roman"/>
              </a:rPr>
              <a:t>terial,</a:t>
            </a:r>
            <a:r>
              <a:rPr lang="en-US" sz="4000" b="1" spc="-70" dirty="0">
                <a:solidFill>
                  <a:prstClr val="black"/>
                </a:solidFill>
                <a:latin typeface="Arial"/>
                <a:ea typeface="Times New Roman"/>
              </a:rPr>
              <a:t> </a:t>
            </a:r>
            <a:r>
              <a:rPr lang="en-US" sz="4000" b="1" dirty="0">
                <a:solidFill>
                  <a:prstClr val="black"/>
                </a:solidFill>
                <a:latin typeface="Arial"/>
                <a:ea typeface="Times New Roman"/>
              </a:rPr>
              <a:t>main</a:t>
            </a:r>
            <a:r>
              <a:rPr lang="en-US" sz="4000" b="1" spc="-30" dirty="0">
                <a:solidFill>
                  <a:prstClr val="black"/>
                </a:solidFill>
                <a:latin typeface="Arial"/>
                <a:ea typeface="Times New Roman"/>
              </a:rPr>
              <a:t>l</a:t>
            </a:r>
            <a:r>
              <a:rPr lang="en-US" sz="4000" b="1" dirty="0">
                <a:solidFill>
                  <a:prstClr val="black"/>
                </a:solidFill>
                <a:latin typeface="Arial"/>
                <a:ea typeface="Times New Roman"/>
              </a:rPr>
              <a:t>y</a:t>
            </a:r>
            <a:r>
              <a:rPr lang="en-US" sz="4000" b="1" spc="200" dirty="0">
                <a:solidFill>
                  <a:prstClr val="black"/>
                </a:solidFill>
                <a:latin typeface="Arial"/>
                <a:ea typeface="Times New Roman"/>
              </a:rPr>
              <a:t> </a:t>
            </a:r>
            <a:r>
              <a:rPr lang="en-US" sz="4000" b="1" dirty="0">
                <a:solidFill>
                  <a:prstClr val="black"/>
                </a:solidFill>
                <a:latin typeface="Arial"/>
                <a:ea typeface="Times New Roman"/>
              </a:rPr>
              <a:t>cellulos</a:t>
            </a:r>
            <a:r>
              <a:rPr lang="en-US" sz="4000" b="1" spc="-25" dirty="0">
                <a:solidFill>
                  <a:prstClr val="black"/>
                </a:solidFill>
                <a:latin typeface="Arial"/>
                <a:ea typeface="Times New Roman"/>
              </a:rPr>
              <a:t>e</a:t>
            </a:r>
            <a:r>
              <a:rPr lang="en-US" sz="4000" b="1" dirty="0">
                <a:solidFill>
                  <a:prstClr val="black"/>
                </a:solidFill>
                <a:latin typeface="Arial"/>
                <a:ea typeface="Times New Roman"/>
              </a:rPr>
              <a:t>,</a:t>
            </a:r>
            <a:r>
              <a:rPr lang="en-US" sz="4000" b="1" spc="190" dirty="0">
                <a:solidFill>
                  <a:prstClr val="black"/>
                </a:solidFill>
                <a:latin typeface="Arial"/>
                <a:ea typeface="Times New Roman"/>
              </a:rPr>
              <a:t> </a:t>
            </a:r>
            <a:r>
              <a:rPr lang="en-US" sz="4000" b="1" dirty="0">
                <a:solidFill>
                  <a:prstClr val="black"/>
                </a:solidFill>
                <a:latin typeface="Arial"/>
                <a:ea typeface="Times New Roman"/>
              </a:rPr>
              <a:t>the</a:t>
            </a:r>
            <a:r>
              <a:rPr lang="en-US" sz="4000" b="1" spc="145" dirty="0">
                <a:solidFill>
                  <a:prstClr val="black"/>
                </a:solidFill>
                <a:latin typeface="Arial"/>
                <a:ea typeface="Times New Roman"/>
              </a:rPr>
              <a:t> </a:t>
            </a:r>
            <a:r>
              <a:rPr lang="en-US" sz="4000" b="1" spc="-35" dirty="0">
                <a:solidFill>
                  <a:prstClr val="black"/>
                </a:solidFill>
                <a:latin typeface="Arial"/>
                <a:ea typeface="Times New Roman"/>
              </a:rPr>
              <a:t>w</a:t>
            </a:r>
            <a:r>
              <a:rPr lang="en-US" sz="4000" b="1" dirty="0">
                <a:solidFill>
                  <a:prstClr val="black"/>
                </a:solidFill>
                <a:latin typeface="Arial"/>
                <a:ea typeface="Times New Roman"/>
              </a:rPr>
              <a:t>alls</a:t>
            </a:r>
            <a:r>
              <a:rPr lang="en-US" sz="4000" b="1" spc="95" dirty="0">
                <a:solidFill>
                  <a:prstClr val="black"/>
                </a:solidFill>
                <a:latin typeface="Arial"/>
                <a:ea typeface="Times New Roman"/>
              </a:rPr>
              <a:t> </a:t>
            </a:r>
            <a:r>
              <a:rPr lang="en-US" sz="4000" b="1" dirty="0">
                <a:solidFill>
                  <a:prstClr val="black"/>
                </a:solidFill>
                <a:latin typeface="Arial"/>
                <a:ea typeface="Times New Roman"/>
              </a:rPr>
              <a:t>of</a:t>
            </a:r>
            <a:r>
              <a:rPr lang="en-US" sz="4000" b="1" spc="40" dirty="0">
                <a:solidFill>
                  <a:prstClr val="black"/>
                </a:solidFill>
                <a:latin typeface="Arial"/>
                <a:ea typeface="Times New Roman"/>
              </a:rPr>
              <a:t> </a:t>
            </a:r>
            <a:r>
              <a:rPr lang="en-US" sz="4000" b="1" dirty="0">
                <a:solidFill>
                  <a:srgbClr val="0070C0"/>
                </a:solidFill>
                <a:latin typeface="Arial"/>
                <a:ea typeface="Times New Roman"/>
              </a:rPr>
              <a:t>animal </a:t>
            </a:r>
            <a:r>
              <a:rPr lang="en-US" sz="4000" b="1" dirty="0">
                <a:solidFill>
                  <a:prstClr val="black"/>
                </a:solidFill>
                <a:latin typeface="Arial"/>
                <a:ea typeface="Times New Roman"/>
              </a:rPr>
              <a:t>cells</a:t>
            </a:r>
            <a:r>
              <a:rPr lang="en-US" sz="4000" b="1" spc="180" dirty="0">
                <a:solidFill>
                  <a:prstClr val="black"/>
                </a:solidFill>
                <a:latin typeface="Arial"/>
                <a:ea typeface="Times New Roman"/>
              </a:rPr>
              <a:t> </a:t>
            </a:r>
            <a:r>
              <a:rPr lang="en-US" sz="4000" b="1" dirty="0">
                <a:solidFill>
                  <a:prstClr val="black"/>
                </a:solidFill>
                <a:latin typeface="Arial"/>
                <a:ea typeface="Times New Roman"/>
              </a:rPr>
              <a:t>a</a:t>
            </a:r>
            <a:r>
              <a:rPr lang="en-US" sz="4000" b="1" spc="-30" dirty="0">
                <a:solidFill>
                  <a:prstClr val="black"/>
                </a:solidFill>
                <a:latin typeface="Arial"/>
                <a:ea typeface="Times New Roman"/>
              </a:rPr>
              <a:t>r</a:t>
            </a:r>
            <a:r>
              <a:rPr lang="en-US" sz="4000" b="1" dirty="0">
                <a:solidFill>
                  <a:prstClr val="black"/>
                </a:solidFill>
                <a:latin typeface="Arial"/>
                <a:ea typeface="Times New Roman"/>
              </a:rPr>
              <a:t>e composed</a:t>
            </a:r>
            <a:r>
              <a:rPr lang="en-US" sz="4000" b="1" spc="110" dirty="0">
                <a:solidFill>
                  <a:prstClr val="black"/>
                </a:solidFill>
                <a:latin typeface="Arial"/>
                <a:ea typeface="Times New Roman"/>
              </a:rPr>
              <a:t> </a:t>
            </a:r>
            <a:r>
              <a:rPr lang="en-US" sz="4000" b="1" dirty="0">
                <a:solidFill>
                  <a:prstClr val="black"/>
                </a:solidFill>
                <a:latin typeface="Arial"/>
                <a:ea typeface="Times New Roman"/>
              </a:rPr>
              <a:t>almost enti</a:t>
            </a:r>
            <a:r>
              <a:rPr lang="en-US" sz="4000" b="1" spc="-35" dirty="0">
                <a:solidFill>
                  <a:prstClr val="black"/>
                </a:solidFill>
                <a:latin typeface="Arial"/>
                <a:ea typeface="Times New Roman"/>
              </a:rPr>
              <a:t>r</a:t>
            </a:r>
            <a:r>
              <a:rPr lang="en-US" sz="4000" b="1" dirty="0">
                <a:solidFill>
                  <a:prstClr val="black"/>
                </a:solidFill>
                <a:latin typeface="Arial"/>
                <a:ea typeface="Times New Roman"/>
              </a:rPr>
              <a:t>e</a:t>
            </a:r>
            <a:r>
              <a:rPr lang="en-US" sz="4000" b="1" spc="-35" dirty="0">
                <a:solidFill>
                  <a:prstClr val="black"/>
                </a:solidFill>
                <a:latin typeface="Arial"/>
                <a:ea typeface="Times New Roman"/>
              </a:rPr>
              <a:t>l</a:t>
            </a:r>
            <a:r>
              <a:rPr lang="en-US" sz="4000" b="1" dirty="0">
                <a:solidFill>
                  <a:prstClr val="black"/>
                </a:solidFill>
                <a:latin typeface="Arial"/>
                <a:ea typeface="Times New Roman"/>
              </a:rPr>
              <a:t>y</a:t>
            </a:r>
            <a:r>
              <a:rPr lang="en-US" sz="4000" b="1" spc="130" dirty="0">
                <a:solidFill>
                  <a:prstClr val="black"/>
                </a:solidFill>
                <a:latin typeface="Arial"/>
                <a:ea typeface="Times New Roman"/>
              </a:rPr>
              <a:t> </a:t>
            </a:r>
            <a:r>
              <a:rPr lang="en-US" sz="4000" b="1" dirty="0">
                <a:solidFill>
                  <a:prstClr val="black"/>
                </a:solidFill>
                <a:latin typeface="Arial"/>
                <a:ea typeface="Times New Roman"/>
              </a:rPr>
              <a:t>of</a:t>
            </a:r>
            <a:r>
              <a:rPr lang="en-US" sz="4000" b="1" spc="175" dirty="0">
                <a:solidFill>
                  <a:prstClr val="black"/>
                </a:solidFill>
                <a:latin typeface="Arial"/>
                <a:ea typeface="Times New Roman"/>
              </a:rPr>
              <a:t> </a:t>
            </a:r>
            <a:r>
              <a:rPr lang="en-US" sz="4000" b="1" dirty="0">
                <a:solidFill>
                  <a:srgbClr val="0070C0"/>
                </a:solidFill>
                <a:latin typeface="Arial"/>
                <a:ea typeface="Times New Roman"/>
              </a:rPr>
              <a:t>lipid</a:t>
            </a:r>
            <a:r>
              <a:rPr lang="en-US" sz="4000" b="1" spc="230" dirty="0">
                <a:solidFill>
                  <a:srgbClr val="0070C0"/>
                </a:solidFill>
                <a:latin typeface="Arial"/>
                <a:ea typeface="Times New Roman"/>
              </a:rPr>
              <a:t> </a:t>
            </a:r>
            <a:r>
              <a:rPr lang="en-US" sz="4000" b="1" dirty="0">
                <a:solidFill>
                  <a:srgbClr val="0070C0"/>
                </a:solidFill>
                <a:latin typeface="Arial"/>
                <a:ea typeface="Times New Roman"/>
              </a:rPr>
              <a:t>and p</a:t>
            </a:r>
            <a:r>
              <a:rPr lang="en-US" sz="4000" b="1" spc="-35" dirty="0">
                <a:solidFill>
                  <a:srgbClr val="0070C0"/>
                </a:solidFill>
                <a:latin typeface="Arial"/>
                <a:ea typeface="Times New Roman"/>
              </a:rPr>
              <a:t>r</a:t>
            </a:r>
            <a:r>
              <a:rPr lang="en-US" sz="4000" b="1" dirty="0">
                <a:solidFill>
                  <a:srgbClr val="0070C0"/>
                </a:solidFill>
                <a:latin typeface="Arial"/>
                <a:ea typeface="Times New Roman"/>
              </a:rPr>
              <a:t>otein</a:t>
            </a:r>
            <a:r>
              <a:rPr lang="en-US" sz="4000" b="1" dirty="0">
                <a:solidFill>
                  <a:prstClr val="black"/>
                </a:solidFill>
                <a:latin typeface="Arial"/>
                <a:ea typeface="Times New Roman"/>
              </a:rPr>
              <a:t>.</a:t>
            </a:r>
            <a:r>
              <a:rPr lang="en-US" sz="4000" b="1" spc="120" dirty="0">
                <a:solidFill>
                  <a:prstClr val="black"/>
                </a:solidFill>
                <a:latin typeface="Arial"/>
                <a:ea typeface="Times New Roman"/>
              </a:rPr>
              <a:t> </a:t>
            </a:r>
            <a:endParaRPr lang="ar-IQ" sz="4000" dirty="0">
              <a:solidFill>
                <a:prstClr val="black"/>
              </a:solidFill>
            </a:endParaRPr>
          </a:p>
        </p:txBody>
      </p:sp>
    </p:spTree>
    <p:extLst>
      <p:ext uri="{BB962C8B-B14F-4D97-AF65-F5344CB8AC3E}">
        <p14:creationId xmlns:p14="http://schemas.microsoft.com/office/powerpoint/2010/main" val="3995313332"/>
      </p:ext>
    </p:extLst>
  </p:cSld>
  <p:clrMapOvr>
    <a:masterClrMapping/>
  </p:clrMapOvr>
  <p:transition spd="slow">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15895"/>
            <a:ext cx="8077200" cy="3277820"/>
          </a:xfrm>
          <a:prstGeom prst="rect">
            <a:avLst/>
          </a:prstGeom>
        </p:spPr>
        <p:txBody>
          <a:bodyPr wrap="square">
            <a:spAutoFit/>
          </a:bodyPr>
          <a:lstStyle/>
          <a:p>
            <a:pPr marR="32385" lvl="0" algn="just">
              <a:lnSpc>
                <a:spcPct val="115000"/>
              </a:lnSpc>
              <a:spcBef>
                <a:spcPts val="5"/>
              </a:spcBef>
            </a:pPr>
            <a:r>
              <a:rPr lang="en-US" sz="3600" dirty="0">
                <a:solidFill>
                  <a:prstClr val="black"/>
                </a:solidFill>
                <a:latin typeface="Arial"/>
                <a:ea typeface="Times New Roman"/>
                <a:cs typeface="Arial"/>
              </a:rPr>
              <a:t>Furthermo</a:t>
            </a:r>
            <a:r>
              <a:rPr lang="en-US" sz="3600" spc="-35" dirty="0">
                <a:solidFill>
                  <a:prstClr val="black"/>
                </a:solidFill>
                <a:latin typeface="Arial"/>
                <a:ea typeface="Times New Roman"/>
                <a:cs typeface="Arial"/>
              </a:rPr>
              <a:t>r</a:t>
            </a:r>
            <a:r>
              <a:rPr lang="en-US" sz="3600" spc="-25" dirty="0">
                <a:solidFill>
                  <a:prstClr val="black"/>
                </a:solidFill>
                <a:latin typeface="Arial"/>
                <a:ea typeface="Times New Roman"/>
                <a:cs typeface="Arial"/>
              </a:rPr>
              <a:t>e</a:t>
            </a:r>
            <a:r>
              <a:rPr lang="en-US" sz="3600" dirty="0">
                <a:solidFill>
                  <a:prstClr val="black"/>
                </a:solidFill>
                <a:latin typeface="Arial"/>
                <a:ea typeface="Times New Roman"/>
                <a:cs typeface="Arial"/>
              </a:rPr>
              <a:t>,</a:t>
            </a:r>
            <a:r>
              <a:rPr lang="en-US" sz="3600" spc="85" dirty="0">
                <a:solidFill>
                  <a:prstClr val="black"/>
                </a:solidFill>
                <a:latin typeface="Arial"/>
                <a:ea typeface="Times New Roman"/>
                <a:cs typeface="Arial"/>
              </a:rPr>
              <a:t> </a:t>
            </a:r>
            <a:r>
              <a:rPr lang="en-US" sz="3600" b="1" dirty="0">
                <a:solidFill>
                  <a:prstClr val="black"/>
                </a:solidFill>
                <a:latin typeface="Arial"/>
                <a:ea typeface="Times New Roman"/>
                <a:cs typeface="Arial"/>
              </a:rPr>
              <a:t>plants sto</a:t>
            </a:r>
            <a:r>
              <a:rPr lang="en-US" sz="3600" b="1" spc="-30" dirty="0">
                <a:solidFill>
                  <a:prstClr val="black"/>
                </a:solidFill>
                <a:latin typeface="Arial"/>
                <a:ea typeface="Times New Roman"/>
                <a:cs typeface="Arial"/>
              </a:rPr>
              <a:t>r</a:t>
            </a:r>
            <a:r>
              <a:rPr lang="en-US" sz="3600" b="1" dirty="0">
                <a:solidFill>
                  <a:prstClr val="black"/>
                </a:solidFill>
                <a:latin typeface="Arial"/>
                <a:ea typeface="Times New Roman"/>
                <a:cs typeface="Arial"/>
              </a:rPr>
              <a:t>e ene</a:t>
            </a:r>
            <a:r>
              <a:rPr lang="en-US" sz="3600" b="1" spc="-30" dirty="0">
                <a:solidFill>
                  <a:prstClr val="black"/>
                </a:solidFill>
                <a:latin typeface="Arial"/>
                <a:ea typeface="Times New Roman"/>
                <a:cs typeface="Arial"/>
              </a:rPr>
              <a:t>rg</a:t>
            </a:r>
            <a:r>
              <a:rPr lang="en-US" sz="3600" b="1" dirty="0">
                <a:solidFill>
                  <a:prstClr val="black"/>
                </a:solidFill>
                <a:latin typeface="Arial"/>
                <a:ea typeface="Times New Roman"/>
                <a:cs typeface="Arial"/>
              </a:rPr>
              <a:t>y</a:t>
            </a:r>
            <a:r>
              <a:rPr lang="en-US" sz="3600" dirty="0">
                <a:solidFill>
                  <a:prstClr val="black"/>
                </a:solidFill>
                <a:latin typeface="Arial"/>
                <a:ea typeface="Times New Roman"/>
                <a:cs typeface="Arial"/>
              </a:rPr>
              <a:t> la</a:t>
            </a:r>
            <a:r>
              <a:rPr lang="en-US" sz="3600" spc="-30" dirty="0">
                <a:solidFill>
                  <a:prstClr val="black"/>
                </a:solidFill>
                <a:latin typeface="Arial"/>
                <a:ea typeface="Times New Roman"/>
                <a:cs typeface="Arial"/>
              </a:rPr>
              <a:t>rg</a:t>
            </a:r>
            <a:r>
              <a:rPr lang="en-US" sz="3600" dirty="0">
                <a:solidFill>
                  <a:prstClr val="black"/>
                </a:solidFill>
                <a:latin typeface="Arial"/>
                <a:ea typeface="Times New Roman"/>
                <a:cs typeface="Arial"/>
              </a:rPr>
              <a:t>e</a:t>
            </a:r>
            <a:r>
              <a:rPr lang="en-US" sz="3600" spc="-30" dirty="0">
                <a:solidFill>
                  <a:prstClr val="black"/>
                </a:solidFill>
                <a:latin typeface="Arial"/>
                <a:ea typeface="Times New Roman"/>
                <a:cs typeface="Arial"/>
              </a:rPr>
              <a:t>l</a:t>
            </a:r>
            <a:r>
              <a:rPr lang="en-US" sz="3600" dirty="0">
                <a:solidFill>
                  <a:prstClr val="black"/>
                </a:solidFill>
                <a:latin typeface="Arial"/>
                <a:ea typeface="Times New Roman"/>
                <a:cs typeface="Arial"/>
              </a:rPr>
              <a:t>y in</a:t>
            </a:r>
            <a:r>
              <a:rPr lang="en-US" sz="3600" spc="95" dirty="0">
                <a:solidFill>
                  <a:prstClr val="black"/>
                </a:solidFill>
                <a:latin typeface="Arial"/>
                <a:ea typeface="Times New Roman"/>
                <a:cs typeface="Arial"/>
              </a:rPr>
              <a:t> </a:t>
            </a:r>
            <a:r>
              <a:rPr lang="en-US" sz="3600" dirty="0">
                <a:solidFill>
                  <a:prstClr val="black"/>
                </a:solidFill>
                <a:latin typeface="Arial"/>
                <a:ea typeface="Times New Roman"/>
                <a:cs typeface="Arial"/>
              </a:rPr>
              <a:t>the</a:t>
            </a:r>
            <a:r>
              <a:rPr lang="en-US" sz="3600" spc="195" dirty="0">
                <a:solidFill>
                  <a:prstClr val="black"/>
                </a:solidFill>
                <a:latin typeface="Arial"/>
                <a:ea typeface="Times New Roman"/>
                <a:cs typeface="Arial"/>
              </a:rPr>
              <a:t> </a:t>
            </a:r>
            <a:r>
              <a:rPr lang="en-US" sz="3600" spc="-30" dirty="0">
                <a:solidFill>
                  <a:prstClr val="black"/>
                </a:solidFill>
                <a:latin typeface="Arial"/>
                <a:ea typeface="Times New Roman"/>
                <a:cs typeface="Arial"/>
              </a:rPr>
              <a:t>f</a:t>
            </a:r>
            <a:r>
              <a:rPr lang="en-US" sz="3600" dirty="0">
                <a:solidFill>
                  <a:prstClr val="black"/>
                </a:solidFill>
                <a:latin typeface="Arial"/>
                <a:ea typeface="Times New Roman"/>
                <a:cs typeface="Arial"/>
              </a:rPr>
              <a:t>orm</a:t>
            </a:r>
            <a:r>
              <a:rPr lang="en-US" sz="3600" spc="200" dirty="0">
                <a:solidFill>
                  <a:prstClr val="black"/>
                </a:solidFill>
                <a:latin typeface="Arial"/>
                <a:ea typeface="Times New Roman"/>
                <a:cs typeface="Arial"/>
              </a:rPr>
              <a:t> </a:t>
            </a:r>
            <a:r>
              <a:rPr lang="en-US" sz="3600" dirty="0">
                <a:solidFill>
                  <a:prstClr val="black"/>
                </a:solidFill>
                <a:latin typeface="Arial"/>
                <a:ea typeface="Times New Roman"/>
                <a:cs typeface="Arial"/>
              </a:rPr>
              <a:t>of</a:t>
            </a:r>
            <a:r>
              <a:rPr lang="en-US" sz="3600" spc="90" dirty="0">
                <a:solidFill>
                  <a:prstClr val="black"/>
                </a:solidFill>
                <a:latin typeface="Arial"/>
                <a:ea typeface="Times New Roman"/>
                <a:cs typeface="Arial"/>
              </a:rPr>
              <a:t> </a:t>
            </a:r>
            <a:r>
              <a:rPr lang="en-US" sz="3600" dirty="0">
                <a:solidFill>
                  <a:prstClr val="black"/>
                </a:solidFill>
                <a:latin typeface="Arial"/>
                <a:ea typeface="Times New Roman"/>
                <a:cs typeface="Arial"/>
              </a:rPr>
              <a:t>carbo</a:t>
            </a:r>
            <a:r>
              <a:rPr lang="en-US" sz="3600" spc="-35" dirty="0">
                <a:solidFill>
                  <a:prstClr val="black"/>
                </a:solidFill>
                <a:latin typeface="Arial"/>
                <a:ea typeface="Times New Roman"/>
                <a:cs typeface="Arial"/>
              </a:rPr>
              <a:t>h</a:t>
            </a:r>
            <a:r>
              <a:rPr lang="en-US" sz="3600" dirty="0">
                <a:solidFill>
                  <a:prstClr val="black"/>
                </a:solidFill>
                <a:latin typeface="Arial"/>
                <a:ea typeface="Times New Roman"/>
                <a:cs typeface="Arial"/>
              </a:rPr>
              <a:t>yd</a:t>
            </a:r>
            <a:r>
              <a:rPr lang="en-US" sz="3600" spc="-35" dirty="0">
                <a:solidFill>
                  <a:prstClr val="black"/>
                </a:solidFill>
                <a:latin typeface="Arial"/>
                <a:ea typeface="Times New Roman"/>
                <a:cs typeface="Arial"/>
              </a:rPr>
              <a:t>ra</a:t>
            </a:r>
            <a:r>
              <a:rPr lang="en-US" sz="3600" dirty="0">
                <a:solidFill>
                  <a:prstClr val="black"/>
                </a:solidFill>
                <a:latin typeface="Arial"/>
                <a:ea typeface="Times New Roman"/>
                <a:cs typeface="Arial"/>
              </a:rPr>
              <a:t>tes</a:t>
            </a:r>
            <a:r>
              <a:rPr lang="en-US" sz="3600" spc="55" dirty="0">
                <a:solidFill>
                  <a:prstClr val="black"/>
                </a:solidFill>
                <a:latin typeface="Arial"/>
                <a:ea typeface="Times New Roman"/>
                <a:cs typeface="Arial"/>
              </a:rPr>
              <a:t> </a:t>
            </a:r>
            <a:r>
              <a:rPr lang="en-US" sz="3600" dirty="0">
                <a:solidFill>
                  <a:prstClr val="black"/>
                </a:solidFill>
                <a:latin typeface="Arial"/>
                <a:ea typeface="Times New Roman"/>
                <a:cs typeface="Arial"/>
              </a:rPr>
              <a:t>such</a:t>
            </a:r>
            <a:r>
              <a:rPr lang="en-US" sz="3600" spc="150" dirty="0">
                <a:solidFill>
                  <a:prstClr val="black"/>
                </a:solidFill>
                <a:latin typeface="Arial"/>
                <a:ea typeface="Times New Roman"/>
                <a:cs typeface="Arial"/>
              </a:rPr>
              <a:t> </a:t>
            </a:r>
            <a:r>
              <a:rPr lang="en-US" sz="3600" dirty="0">
                <a:solidFill>
                  <a:prstClr val="black"/>
                </a:solidFill>
                <a:latin typeface="Arial"/>
                <a:ea typeface="Times New Roman"/>
                <a:cs typeface="Arial"/>
              </a:rPr>
              <a:t>as</a:t>
            </a:r>
            <a:r>
              <a:rPr lang="en-US" sz="3600" spc="90" dirty="0">
                <a:solidFill>
                  <a:prstClr val="black"/>
                </a:solidFill>
                <a:latin typeface="Arial"/>
                <a:ea typeface="Times New Roman"/>
                <a:cs typeface="Arial"/>
              </a:rPr>
              <a:t> </a:t>
            </a:r>
            <a:r>
              <a:rPr lang="en-US" sz="3600" b="1" u="sng" dirty="0">
                <a:solidFill>
                  <a:prstClr val="black"/>
                </a:solidFill>
                <a:latin typeface="Arial"/>
                <a:ea typeface="Times New Roman"/>
                <a:cs typeface="Arial"/>
              </a:rPr>
              <a:t>sta</a:t>
            </a:r>
            <a:r>
              <a:rPr lang="en-US" sz="3600" b="1" u="sng" spc="-30" dirty="0">
                <a:solidFill>
                  <a:prstClr val="black"/>
                </a:solidFill>
                <a:latin typeface="Arial"/>
                <a:ea typeface="Times New Roman"/>
                <a:cs typeface="Arial"/>
              </a:rPr>
              <a:t>r</a:t>
            </a:r>
            <a:r>
              <a:rPr lang="en-US" sz="3600" b="1" u="sng" dirty="0">
                <a:solidFill>
                  <a:prstClr val="black"/>
                </a:solidFill>
                <a:latin typeface="Arial"/>
                <a:ea typeface="Times New Roman"/>
                <a:cs typeface="Arial"/>
              </a:rPr>
              <a:t>ch</a:t>
            </a:r>
            <a:r>
              <a:rPr lang="en-US" sz="3600" b="1" dirty="0">
                <a:solidFill>
                  <a:prstClr val="black"/>
                </a:solidFill>
                <a:latin typeface="Arial"/>
                <a:ea typeface="Times New Roman"/>
                <a:cs typeface="Arial"/>
              </a:rPr>
              <a:t> and</a:t>
            </a:r>
            <a:r>
              <a:rPr lang="en-US" sz="3600" b="1" spc="195" dirty="0">
                <a:solidFill>
                  <a:prstClr val="black"/>
                </a:solidFill>
                <a:latin typeface="Arial"/>
                <a:ea typeface="Times New Roman"/>
                <a:cs typeface="Arial"/>
              </a:rPr>
              <a:t> </a:t>
            </a:r>
            <a:r>
              <a:rPr lang="en-US" sz="3600" b="1" u="sng" dirty="0">
                <a:solidFill>
                  <a:prstClr val="black"/>
                </a:solidFill>
                <a:latin typeface="Arial"/>
                <a:ea typeface="Times New Roman"/>
                <a:cs typeface="Arial"/>
              </a:rPr>
              <a:t>f</a:t>
            </a:r>
            <a:r>
              <a:rPr lang="en-US" sz="3600" b="1" u="sng" spc="-30" dirty="0">
                <a:solidFill>
                  <a:prstClr val="black"/>
                </a:solidFill>
                <a:latin typeface="Arial"/>
                <a:ea typeface="Times New Roman"/>
                <a:cs typeface="Arial"/>
              </a:rPr>
              <a:t>r</a:t>
            </a:r>
            <a:r>
              <a:rPr lang="en-US" sz="3600" b="1" u="sng" dirty="0">
                <a:solidFill>
                  <a:prstClr val="black"/>
                </a:solidFill>
                <a:latin typeface="Arial"/>
                <a:ea typeface="Times New Roman"/>
                <a:cs typeface="Arial"/>
              </a:rPr>
              <a:t>uctans</a:t>
            </a:r>
            <a:r>
              <a:rPr lang="en-US" sz="3600" dirty="0">
                <a:solidFill>
                  <a:prstClr val="black"/>
                </a:solidFill>
                <a:latin typeface="Arial"/>
                <a:ea typeface="Times New Roman"/>
                <a:cs typeface="Arial"/>
              </a:rPr>
              <a:t>, </a:t>
            </a:r>
            <a:r>
              <a:rPr lang="en-US" sz="3600" spc="-40" dirty="0">
                <a:solidFill>
                  <a:prstClr val="black"/>
                </a:solidFill>
                <a:latin typeface="Arial"/>
                <a:ea typeface="Times New Roman"/>
                <a:cs typeface="Arial"/>
              </a:rPr>
              <a:t>w</a:t>
            </a:r>
            <a:r>
              <a:rPr lang="en-US" sz="3600" dirty="0">
                <a:solidFill>
                  <a:prstClr val="black"/>
                </a:solidFill>
                <a:latin typeface="Arial"/>
                <a:ea typeface="Times New Roman"/>
                <a:cs typeface="Arial"/>
              </a:rPr>
              <a:t>he</a:t>
            </a:r>
            <a:r>
              <a:rPr lang="en-US" sz="3600" spc="-35" dirty="0">
                <a:solidFill>
                  <a:prstClr val="black"/>
                </a:solidFill>
                <a:latin typeface="Arial"/>
                <a:ea typeface="Times New Roman"/>
                <a:cs typeface="Arial"/>
              </a:rPr>
              <a:t>r</a:t>
            </a:r>
            <a:r>
              <a:rPr lang="en-US" sz="3600" dirty="0">
                <a:solidFill>
                  <a:prstClr val="black"/>
                </a:solidFill>
                <a:latin typeface="Arial"/>
                <a:ea typeface="Times New Roman"/>
                <a:cs typeface="Arial"/>
              </a:rPr>
              <a:t>eas</a:t>
            </a:r>
            <a:r>
              <a:rPr lang="en-US" sz="3600" spc="-15" dirty="0">
                <a:solidFill>
                  <a:prstClr val="black"/>
                </a:solidFill>
                <a:latin typeface="Arial"/>
                <a:ea typeface="Times New Roman"/>
                <a:cs typeface="Arial"/>
              </a:rPr>
              <a:t> </a:t>
            </a:r>
            <a:r>
              <a:rPr lang="en-US" sz="3600" dirty="0">
                <a:solidFill>
                  <a:prstClr val="black"/>
                </a:solidFill>
                <a:latin typeface="Arial"/>
                <a:ea typeface="Times New Roman"/>
                <a:cs typeface="Arial"/>
              </a:rPr>
              <a:t>an </a:t>
            </a:r>
            <a:r>
              <a:rPr lang="en-US" sz="3600" u="sng" dirty="0">
                <a:solidFill>
                  <a:prstClr val="black"/>
                </a:solidFill>
                <a:latin typeface="Arial"/>
                <a:ea typeface="Times New Roman"/>
                <a:cs typeface="Arial"/>
              </a:rPr>
              <a:t>animal</a:t>
            </a:r>
            <a:r>
              <a:rPr lang="en-US" sz="3600" u="sng" spc="-45" dirty="0">
                <a:solidFill>
                  <a:prstClr val="black"/>
                </a:solidFill>
                <a:latin typeface="Arial"/>
                <a:ea typeface="Times New Roman"/>
                <a:cs typeface="Arial"/>
              </a:rPr>
              <a:t>’</a:t>
            </a:r>
            <a:r>
              <a:rPr lang="en-US" sz="3600" u="sng" dirty="0">
                <a:solidFill>
                  <a:prstClr val="black"/>
                </a:solidFill>
                <a:latin typeface="Arial"/>
                <a:ea typeface="Times New Roman"/>
                <a:cs typeface="Arial"/>
              </a:rPr>
              <a:t>s</a:t>
            </a:r>
            <a:r>
              <a:rPr lang="en-US" sz="3600" u="sng" spc="170" dirty="0">
                <a:solidFill>
                  <a:prstClr val="black"/>
                </a:solidFill>
                <a:latin typeface="Arial"/>
                <a:ea typeface="Times New Roman"/>
                <a:cs typeface="Arial"/>
              </a:rPr>
              <a:t> </a:t>
            </a:r>
            <a:r>
              <a:rPr lang="en-US" sz="3600" u="sng" dirty="0">
                <a:solidFill>
                  <a:prstClr val="black"/>
                </a:solidFill>
                <a:latin typeface="Arial"/>
                <a:ea typeface="Times New Roman"/>
                <a:cs typeface="Arial"/>
              </a:rPr>
              <a:t>main</a:t>
            </a:r>
            <a:r>
              <a:rPr lang="en-US" sz="3600" u="sng" spc="175" dirty="0">
                <a:solidFill>
                  <a:prstClr val="black"/>
                </a:solidFill>
                <a:latin typeface="Arial"/>
                <a:ea typeface="Times New Roman"/>
                <a:cs typeface="Arial"/>
              </a:rPr>
              <a:t> </a:t>
            </a:r>
            <a:r>
              <a:rPr lang="en-US" sz="3600" u="sng" dirty="0">
                <a:solidFill>
                  <a:prstClr val="black"/>
                </a:solidFill>
                <a:latin typeface="Arial"/>
                <a:ea typeface="Times New Roman"/>
                <a:cs typeface="Arial"/>
              </a:rPr>
              <a:t>ene</a:t>
            </a:r>
            <a:r>
              <a:rPr lang="en-US" sz="3600" u="sng" spc="-30" dirty="0">
                <a:solidFill>
                  <a:prstClr val="black"/>
                </a:solidFill>
                <a:latin typeface="Arial"/>
                <a:ea typeface="Times New Roman"/>
                <a:cs typeface="Arial"/>
              </a:rPr>
              <a:t>rg</a:t>
            </a:r>
            <a:r>
              <a:rPr lang="en-US" sz="3600" u="sng" dirty="0">
                <a:solidFill>
                  <a:prstClr val="black"/>
                </a:solidFill>
                <a:latin typeface="Arial"/>
                <a:ea typeface="Times New Roman"/>
                <a:cs typeface="Arial"/>
              </a:rPr>
              <a:t>y </a:t>
            </a:r>
            <a:r>
              <a:rPr lang="en-US" sz="3600" dirty="0">
                <a:solidFill>
                  <a:prstClr val="black"/>
                </a:solidFill>
                <a:latin typeface="Arial"/>
                <a:ea typeface="Times New Roman"/>
                <a:cs typeface="Arial"/>
              </a:rPr>
              <a:t>sto</a:t>
            </a:r>
            <a:r>
              <a:rPr lang="en-US" sz="3600" spc="-30" dirty="0">
                <a:solidFill>
                  <a:prstClr val="black"/>
                </a:solidFill>
                <a:latin typeface="Arial"/>
                <a:ea typeface="Times New Roman"/>
                <a:cs typeface="Arial"/>
              </a:rPr>
              <a:t>r</a:t>
            </a:r>
            <a:r>
              <a:rPr lang="en-US" sz="3600" dirty="0">
                <a:solidFill>
                  <a:prstClr val="black"/>
                </a:solidFill>
                <a:latin typeface="Arial"/>
                <a:ea typeface="Times New Roman"/>
                <a:cs typeface="Arial"/>
              </a:rPr>
              <a:t>e</a:t>
            </a:r>
            <a:r>
              <a:rPr lang="en-US" sz="3600" spc="230" dirty="0">
                <a:solidFill>
                  <a:prstClr val="black"/>
                </a:solidFill>
                <a:latin typeface="Arial"/>
                <a:ea typeface="Times New Roman"/>
                <a:cs typeface="Arial"/>
              </a:rPr>
              <a:t> </a:t>
            </a:r>
            <a:r>
              <a:rPr lang="en-US" sz="3600" dirty="0">
                <a:solidFill>
                  <a:prstClr val="black"/>
                </a:solidFill>
                <a:latin typeface="Arial"/>
                <a:ea typeface="Times New Roman"/>
                <a:cs typeface="Arial"/>
              </a:rPr>
              <a:t>is</a:t>
            </a:r>
            <a:r>
              <a:rPr lang="en-US" sz="3600" spc="25" dirty="0">
                <a:solidFill>
                  <a:prstClr val="black"/>
                </a:solidFill>
                <a:latin typeface="Arial"/>
                <a:ea typeface="Times New Roman"/>
                <a:cs typeface="Arial"/>
              </a:rPr>
              <a:t> </a:t>
            </a:r>
            <a:r>
              <a:rPr lang="en-US" sz="3600" dirty="0">
                <a:solidFill>
                  <a:prstClr val="black"/>
                </a:solidFill>
                <a:latin typeface="Arial"/>
                <a:ea typeface="Times New Roman"/>
                <a:cs typeface="Arial"/>
              </a:rPr>
              <a:t>in</a:t>
            </a:r>
            <a:r>
              <a:rPr lang="en-US" sz="3600" spc="75" dirty="0">
                <a:solidFill>
                  <a:prstClr val="black"/>
                </a:solidFill>
                <a:latin typeface="Arial"/>
                <a:ea typeface="Times New Roman"/>
                <a:cs typeface="Arial"/>
              </a:rPr>
              <a:t> </a:t>
            </a:r>
            <a:r>
              <a:rPr lang="en-US" sz="3600" dirty="0">
                <a:solidFill>
                  <a:prstClr val="black"/>
                </a:solidFill>
                <a:latin typeface="Arial"/>
                <a:ea typeface="Times New Roman"/>
                <a:cs typeface="Arial"/>
              </a:rPr>
              <a:t>the</a:t>
            </a:r>
            <a:r>
              <a:rPr lang="en-US" sz="3600" spc="175" dirty="0">
                <a:solidFill>
                  <a:prstClr val="black"/>
                </a:solidFill>
                <a:latin typeface="Arial"/>
                <a:ea typeface="Times New Roman"/>
                <a:cs typeface="Arial"/>
              </a:rPr>
              <a:t> </a:t>
            </a:r>
            <a:r>
              <a:rPr lang="en-US" sz="3600" spc="-30" dirty="0">
                <a:solidFill>
                  <a:prstClr val="black"/>
                </a:solidFill>
                <a:latin typeface="Arial"/>
                <a:ea typeface="Times New Roman"/>
                <a:cs typeface="Arial"/>
              </a:rPr>
              <a:t>f</a:t>
            </a:r>
            <a:r>
              <a:rPr lang="en-US" sz="3600" dirty="0">
                <a:solidFill>
                  <a:prstClr val="black"/>
                </a:solidFill>
                <a:latin typeface="Arial"/>
                <a:ea typeface="Times New Roman"/>
                <a:cs typeface="Arial"/>
              </a:rPr>
              <a:t>orm</a:t>
            </a:r>
            <a:r>
              <a:rPr lang="en-US" sz="3600" spc="180" dirty="0">
                <a:solidFill>
                  <a:prstClr val="black"/>
                </a:solidFill>
                <a:latin typeface="Arial"/>
                <a:ea typeface="Times New Roman"/>
                <a:cs typeface="Arial"/>
              </a:rPr>
              <a:t> </a:t>
            </a:r>
            <a:r>
              <a:rPr lang="en-US" sz="3600" dirty="0">
                <a:solidFill>
                  <a:prstClr val="black"/>
                </a:solidFill>
                <a:latin typeface="Arial"/>
                <a:ea typeface="Times New Roman"/>
                <a:cs typeface="Arial"/>
              </a:rPr>
              <a:t>of</a:t>
            </a:r>
            <a:r>
              <a:rPr lang="en-US" sz="3600" spc="70" dirty="0">
                <a:solidFill>
                  <a:prstClr val="black"/>
                </a:solidFill>
                <a:latin typeface="Arial"/>
                <a:ea typeface="Times New Roman"/>
                <a:cs typeface="Arial"/>
              </a:rPr>
              <a:t> </a:t>
            </a:r>
            <a:r>
              <a:rPr lang="en-US" sz="3600" b="1" u="sng" dirty="0">
                <a:solidFill>
                  <a:prstClr val="black"/>
                </a:solidFill>
                <a:latin typeface="Arial"/>
                <a:ea typeface="Times New Roman"/>
                <a:cs typeface="Arial"/>
              </a:rPr>
              <a:t>lipid</a:t>
            </a:r>
            <a:r>
              <a:rPr lang="en-US" sz="3600" dirty="0">
                <a:solidFill>
                  <a:prstClr val="black"/>
                </a:solidFill>
                <a:latin typeface="Arial"/>
                <a:ea typeface="Times New Roman"/>
                <a:cs typeface="Arial"/>
              </a:rPr>
              <a:t>.</a:t>
            </a:r>
            <a:endParaRPr lang="en-US" sz="2800" dirty="0">
              <a:solidFill>
                <a:prstClr val="black"/>
              </a:solidFill>
              <a:ea typeface="Calibri"/>
              <a:cs typeface="Arial"/>
            </a:endParaRP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6657" y="533400"/>
            <a:ext cx="7866743" cy="5632311"/>
          </a:xfrm>
          <a:prstGeom prst="rect">
            <a:avLst/>
          </a:prstGeom>
        </p:spPr>
        <p:txBody>
          <a:bodyPr wrap="square">
            <a:spAutoFit/>
          </a:bodyPr>
          <a:lstStyle/>
          <a:p>
            <a:pPr lvl="0" algn="just"/>
            <a:r>
              <a:rPr lang="en-US" sz="4000" spc="-45" dirty="0">
                <a:solidFill>
                  <a:prstClr val="black"/>
                </a:solidFill>
                <a:latin typeface="Arial"/>
                <a:ea typeface="Times New Roman"/>
              </a:rPr>
              <a:t>T</a:t>
            </a:r>
            <a:r>
              <a:rPr lang="en-US" sz="4000" spc="-10" dirty="0">
                <a:solidFill>
                  <a:prstClr val="black"/>
                </a:solidFill>
                <a:latin typeface="Arial"/>
                <a:ea typeface="Times New Roman"/>
              </a:rPr>
              <a:t>h</a:t>
            </a:r>
            <a:r>
              <a:rPr lang="en-US" sz="4000" dirty="0">
                <a:solidFill>
                  <a:prstClr val="black"/>
                </a:solidFill>
                <a:latin typeface="Arial"/>
                <a:ea typeface="Times New Roman"/>
              </a:rPr>
              <a:t>e</a:t>
            </a:r>
            <a:r>
              <a:rPr lang="en-US" sz="4000" spc="110" dirty="0">
                <a:solidFill>
                  <a:prstClr val="black"/>
                </a:solidFill>
                <a:latin typeface="Arial"/>
                <a:ea typeface="Times New Roman"/>
              </a:rPr>
              <a:t> </a:t>
            </a:r>
            <a:r>
              <a:rPr lang="en-US" sz="4000" b="1" spc="-10" dirty="0">
                <a:solidFill>
                  <a:prstClr val="black"/>
                </a:solidFill>
                <a:latin typeface="Arial"/>
                <a:ea typeface="Times New Roman"/>
              </a:rPr>
              <a:t>lipi</a:t>
            </a:r>
            <a:r>
              <a:rPr lang="en-US" sz="4000" b="1" dirty="0">
                <a:solidFill>
                  <a:prstClr val="black"/>
                </a:solidFill>
                <a:latin typeface="Arial"/>
                <a:ea typeface="Times New Roman"/>
              </a:rPr>
              <a:t>d</a:t>
            </a:r>
            <a:r>
              <a:rPr lang="en-US" sz="4000" b="1" spc="115" dirty="0">
                <a:solidFill>
                  <a:prstClr val="black"/>
                </a:solidFill>
                <a:latin typeface="Arial"/>
                <a:ea typeface="Times New Roman"/>
              </a:rPr>
              <a:t> </a:t>
            </a:r>
            <a:r>
              <a:rPr lang="en-US" sz="4000" b="1" spc="-10" dirty="0">
                <a:solidFill>
                  <a:prstClr val="black"/>
                </a:solidFill>
                <a:latin typeface="Arial"/>
                <a:ea typeface="Times New Roman"/>
              </a:rPr>
              <a:t>conten</a:t>
            </a:r>
            <a:r>
              <a:rPr lang="en-US" sz="4000" b="1" dirty="0">
                <a:solidFill>
                  <a:prstClr val="black"/>
                </a:solidFill>
                <a:latin typeface="Arial"/>
                <a:ea typeface="Times New Roman"/>
              </a:rPr>
              <a:t>t</a:t>
            </a:r>
            <a:r>
              <a:rPr lang="en-US" sz="4000" spc="-10" dirty="0">
                <a:solidFill>
                  <a:prstClr val="black"/>
                </a:solidFill>
                <a:latin typeface="Arial"/>
                <a:ea typeface="Times New Roman"/>
              </a:rPr>
              <a:t> o</a:t>
            </a:r>
            <a:r>
              <a:rPr lang="en-US" sz="4000" dirty="0">
                <a:solidFill>
                  <a:prstClr val="black"/>
                </a:solidFill>
                <a:latin typeface="Arial"/>
                <a:ea typeface="Times New Roman"/>
              </a:rPr>
              <a:t>f</a:t>
            </a:r>
            <a:r>
              <a:rPr lang="en-US" sz="4000" spc="55" dirty="0">
                <a:solidFill>
                  <a:prstClr val="black"/>
                </a:solidFill>
                <a:latin typeface="Arial"/>
                <a:ea typeface="Times New Roman"/>
              </a:rPr>
              <a:t> </a:t>
            </a:r>
            <a:r>
              <a:rPr lang="en-US" sz="4000" spc="-10" dirty="0">
                <a:solidFill>
                  <a:prstClr val="black"/>
                </a:solidFill>
                <a:latin typeface="Arial"/>
                <a:ea typeface="Times New Roman"/>
              </a:rPr>
              <a:t>th</a:t>
            </a:r>
            <a:r>
              <a:rPr lang="en-US" sz="4000" dirty="0">
                <a:solidFill>
                  <a:prstClr val="black"/>
                </a:solidFill>
                <a:latin typeface="Arial"/>
                <a:ea typeface="Times New Roman"/>
              </a:rPr>
              <a:t>e</a:t>
            </a:r>
            <a:r>
              <a:rPr lang="en-US" sz="4000" spc="160" dirty="0">
                <a:solidFill>
                  <a:prstClr val="black"/>
                </a:solidFill>
                <a:latin typeface="Arial"/>
                <a:ea typeface="Times New Roman"/>
              </a:rPr>
              <a:t> </a:t>
            </a:r>
            <a:r>
              <a:rPr lang="en-US" sz="4000" spc="-10" dirty="0">
                <a:solidFill>
                  <a:prstClr val="black"/>
                </a:solidFill>
                <a:latin typeface="Arial"/>
                <a:ea typeface="Times New Roman"/>
              </a:rPr>
              <a:t>anima</a:t>
            </a:r>
            <a:r>
              <a:rPr lang="en-US" sz="4000" dirty="0">
                <a:solidFill>
                  <a:prstClr val="black"/>
                </a:solidFill>
                <a:latin typeface="Arial"/>
                <a:ea typeface="Times New Roman"/>
              </a:rPr>
              <a:t>l</a:t>
            </a:r>
            <a:r>
              <a:rPr lang="en-US" sz="4000" spc="215" dirty="0">
                <a:solidFill>
                  <a:prstClr val="black"/>
                </a:solidFill>
                <a:latin typeface="Arial"/>
                <a:ea typeface="Times New Roman"/>
              </a:rPr>
              <a:t> </a:t>
            </a:r>
            <a:r>
              <a:rPr lang="en-US" sz="4000" spc="-10" dirty="0">
                <a:solidFill>
                  <a:prstClr val="black"/>
                </a:solidFill>
                <a:latin typeface="Arial"/>
                <a:ea typeface="Times New Roman"/>
              </a:rPr>
              <a:t>bo</a:t>
            </a:r>
            <a:r>
              <a:rPr lang="en-US" sz="4000" spc="-45" dirty="0">
                <a:solidFill>
                  <a:prstClr val="black"/>
                </a:solidFill>
                <a:latin typeface="Arial"/>
                <a:ea typeface="Times New Roman"/>
              </a:rPr>
              <a:t>d</a:t>
            </a:r>
            <a:r>
              <a:rPr lang="en-US" sz="4000" dirty="0">
                <a:solidFill>
                  <a:prstClr val="black"/>
                </a:solidFill>
                <a:latin typeface="Arial"/>
                <a:ea typeface="Times New Roman"/>
              </a:rPr>
              <a:t>y</a:t>
            </a:r>
            <a:r>
              <a:rPr lang="en-US" sz="4000" spc="220" dirty="0">
                <a:solidFill>
                  <a:prstClr val="black"/>
                </a:solidFill>
                <a:latin typeface="Arial"/>
                <a:ea typeface="Times New Roman"/>
              </a:rPr>
              <a:t> </a:t>
            </a:r>
            <a:r>
              <a:rPr lang="en-US" sz="4000" spc="-10" dirty="0">
                <a:solidFill>
                  <a:prstClr val="black"/>
                </a:solidFill>
                <a:latin typeface="Arial"/>
                <a:ea typeface="Times New Roman"/>
              </a:rPr>
              <a:t>i</a:t>
            </a:r>
            <a:r>
              <a:rPr lang="en-US" sz="4000" dirty="0">
                <a:solidFill>
                  <a:prstClr val="black"/>
                </a:solidFill>
                <a:latin typeface="Arial"/>
                <a:ea typeface="Times New Roman"/>
              </a:rPr>
              <a:t>s</a:t>
            </a:r>
            <a:r>
              <a:rPr lang="en-US" sz="4000" spc="10" dirty="0">
                <a:solidFill>
                  <a:prstClr val="black"/>
                </a:solidFill>
                <a:latin typeface="Arial"/>
                <a:ea typeface="Times New Roman"/>
              </a:rPr>
              <a:t> </a:t>
            </a:r>
            <a:r>
              <a:rPr lang="en-US" sz="4000" spc="-50" dirty="0">
                <a:solidFill>
                  <a:prstClr val="black"/>
                </a:solidFill>
                <a:latin typeface="Arial"/>
                <a:ea typeface="Times New Roman"/>
              </a:rPr>
              <a:t>v</a:t>
            </a:r>
            <a:r>
              <a:rPr lang="en-US" sz="4000" spc="-10" dirty="0">
                <a:solidFill>
                  <a:prstClr val="black"/>
                </a:solidFill>
                <a:latin typeface="Arial"/>
                <a:ea typeface="Times New Roman"/>
              </a:rPr>
              <a:t>ari</a:t>
            </a:r>
            <a:r>
              <a:rPr lang="en-US" sz="4000" spc="-50" dirty="0">
                <a:solidFill>
                  <a:prstClr val="black"/>
                </a:solidFill>
                <a:latin typeface="Arial"/>
                <a:ea typeface="Times New Roman"/>
              </a:rPr>
              <a:t>a</a:t>
            </a:r>
            <a:r>
              <a:rPr lang="en-US" sz="4000" spc="-45" dirty="0">
                <a:solidFill>
                  <a:prstClr val="black"/>
                </a:solidFill>
                <a:latin typeface="Arial"/>
                <a:ea typeface="Times New Roman"/>
              </a:rPr>
              <a:t>b</a:t>
            </a:r>
            <a:r>
              <a:rPr lang="en-US" sz="4000" spc="-10" dirty="0">
                <a:solidFill>
                  <a:prstClr val="black"/>
                </a:solidFill>
                <a:latin typeface="Arial"/>
                <a:ea typeface="Times New Roman"/>
              </a:rPr>
              <a:t>l</a:t>
            </a:r>
            <a:r>
              <a:rPr lang="en-US" sz="4000" dirty="0">
                <a:solidFill>
                  <a:prstClr val="black"/>
                </a:solidFill>
                <a:latin typeface="Arial"/>
                <a:ea typeface="Times New Roman"/>
              </a:rPr>
              <a:t>e</a:t>
            </a:r>
            <a:r>
              <a:rPr lang="en-US" sz="4000" spc="5" dirty="0">
                <a:solidFill>
                  <a:prstClr val="black"/>
                </a:solidFill>
                <a:latin typeface="Arial"/>
                <a:ea typeface="Times New Roman"/>
              </a:rPr>
              <a:t> </a:t>
            </a:r>
            <a:r>
              <a:rPr lang="en-US" sz="4000" spc="-10" dirty="0">
                <a:solidFill>
                  <a:prstClr val="black"/>
                </a:solidFill>
                <a:latin typeface="Arial"/>
                <a:ea typeface="Times New Roman"/>
              </a:rPr>
              <a:t>an</a:t>
            </a:r>
            <a:r>
              <a:rPr lang="en-US" sz="4000" dirty="0">
                <a:solidFill>
                  <a:prstClr val="black"/>
                </a:solidFill>
                <a:latin typeface="Arial"/>
                <a:ea typeface="Times New Roman"/>
              </a:rPr>
              <a:t>d</a:t>
            </a:r>
            <a:r>
              <a:rPr lang="en-US" sz="4000" spc="160" dirty="0">
                <a:solidFill>
                  <a:prstClr val="black"/>
                </a:solidFill>
                <a:latin typeface="Arial"/>
                <a:ea typeface="Times New Roman"/>
              </a:rPr>
              <a:t> </a:t>
            </a:r>
            <a:r>
              <a:rPr lang="en-US" sz="4000" spc="-10" dirty="0">
                <a:solidFill>
                  <a:prstClr val="black"/>
                </a:solidFill>
                <a:latin typeface="Arial"/>
                <a:ea typeface="Times New Roman"/>
              </a:rPr>
              <a:t>i</a:t>
            </a:r>
            <a:r>
              <a:rPr lang="en-US" sz="4000" dirty="0">
                <a:solidFill>
                  <a:prstClr val="black"/>
                </a:solidFill>
                <a:latin typeface="Arial"/>
                <a:ea typeface="Times New Roman"/>
              </a:rPr>
              <a:t>s</a:t>
            </a:r>
            <a:r>
              <a:rPr lang="en-US" sz="4000" spc="10" dirty="0">
                <a:solidFill>
                  <a:prstClr val="black"/>
                </a:solidFill>
                <a:latin typeface="Arial"/>
                <a:ea typeface="Times New Roman"/>
              </a:rPr>
              <a:t> </a:t>
            </a:r>
            <a:r>
              <a:rPr lang="en-US" sz="4000" spc="-45" dirty="0">
                <a:solidFill>
                  <a:prstClr val="black"/>
                </a:solidFill>
                <a:latin typeface="Arial"/>
                <a:ea typeface="Times New Roman"/>
              </a:rPr>
              <a:t>r</a:t>
            </a:r>
            <a:r>
              <a:rPr lang="en-US" sz="4000" spc="-10" dirty="0">
                <a:solidFill>
                  <a:prstClr val="black"/>
                </a:solidFill>
                <a:latin typeface="Arial"/>
                <a:ea typeface="Times New Roman"/>
              </a:rPr>
              <a:t>el</a:t>
            </a:r>
            <a:r>
              <a:rPr lang="en-US" sz="4000" spc="-45" dirty="0">
                <a:solidFill>
                  <a:prstClr val="black"/>
                </a:solidFill>
                <a:latin typeface="Arial"/>
                <a:ea typeface="Times New Roman"/>
              </a:rPr>
              <a:t>a</a:t>
            </a:r>
            <a:r>
              <a:rPr lang="en-US" sz="4000" spc="-10" dirty="0">
                <a:solidFill>
                  <a:prstClr val="black"/>
                </a:solidFill>
                <a:latin typeface="Arial"/>
                <a:ea typeface="Times New Roman"/>
              </a:rPr>
              <a:t>te</a:t>
            </a:r>
            <a:r>
              <a:rPr lang="en-US" sz="4000" dirty="0">
                <a:solidFill>
                  <a:prstClr val="black"/>
                </a:solidFill>
                <a:latin typeface="Arial"/>
                <a:ea typeface="Times New Roman"/>
              </a:rPr>
              <a:t>d</a:t>
            </a:r>
            <a:r>
              <a:rPr lang="en-US" sz="4000" spc="-15" dirty="0">
                <a:solidFill>
                  <a:prstClr val="black"/>
                </a:solidFill>
                <a:latin typeface="Arial"/>
                <a:ea typeface="Times New Roman"/>
              </a:rPr>
              <a:t> </a:t>
            </a:r>
            <a:r>
              <a:rPr lang="en-US" sz="4000" spc="-10" dirty="0">
                <a:solidFill>
                  <a:prstClr val="black"/>
                </a:solidFill>
                <a:latin typeface="Arial"/>
                <a:ea typeface="Times New Roman"/>
              </a:rPr>
              <a:t>t</a:t>
            </a:r>
            <a:r>
              <a:rPr lang="en-US" sz="4000" dirty="0">
                <a:solidFill>
                  <a:prstClr val="black"/>
                </a:solidFill>
                <a:latin typeface="Arial"/>
                <a:ea typeface="Times New Roman"/>
              </a:rPr>
              <a:t>o</a:t>
            </a:r>
            <a:r>
              <a:rPr lang="en-US" sz="4000" spc="115" dirty="0">
                <a:solidFill>
                  <a:prstClr val="black"/>
                </a:solidFill>
                <a:latin typeface="Arial"/>
                <a:ea typeface="Times New Roman"/>
              </a:rPr>
              <a:t> </a:t>
            </a:r>
            <a:r>
              <a:rPr lang="en-US" sz="4000" b="1" spc="-30" dirty="0">
                <a:solidFill>
                  <a:prstClr val="black"/>
                </a:solidFill>
                <a:latin typeface="Arial"/>
                <a:ea typeface="Times New Roman"/>
              </a:rPr>
              <a:t>a</a:t>
            </a:r>
            <a:r>
              <a:rPr lang="en-US" sz="4000" b="1" spc="-40" dirty="0">
                <a:solidFill>
                  <a:prstClr val="black"/>
                </a:solidFill>
                <a:latin typeface="Arial"/>
                <a:ea typeface="Times New Roman"/>
              </a:rPr>
              <a:t>g</a:t>
            </a:r>
            <a:r>
              <a:rPr lang="en-US" sz="4000" b="1" spc="-30" dirty="0">
                <a:solidFill>
                  <a:prstClr val="black"/>
                </a:solidFill>
                <a:latin typeface="Arial"/>
                <a:ea typeface="Times New Roman"/>
              </a:rPr>
              <a:t>e</a:t>
            </a:r>
            <a:r>
              <a:rPr lang="en-US" sz="4000" dirty="0">
                <a:solidFill>
                  <a:prstClr val="black"/>
                </a:solidFill>
                <a:latin typeface="Arial"/>
                <a:ea typeface="Times New Roman"/>
              </a:rPr>
              <a:t>,</a:t>
            </a:r>
            <a:r>
              <a:rPr lang="en-US" sz="4000" spc="95" dirty="0">
                <a:solidFill>
                  <a:prstClr val="black"/>
                </a:solidFill>
                <a:latin typeface="Arial"/>
                <a:ea typeface="Times New Roman"/>
              </a:rPr>
              <a:t> </a:t>
            </a:r>
            <a:r>
              <a:rPr lang="en-US" sz="4000" spc="-10" dirty="0">
                <a:solidFill>
                  <a:prstClr val="black"/>
                </a:solidFill>
                <a:latin typeface="Arial"/>
                <a:ea typeface="Times New Roman"/>
              </a:rPr>
              <a:t>th</a:t>
            </a:r>
            <a:r>
              <a:rPr lang="en-US" sz="4000" dirty="0">
                <a:solidFill>
                  <a:prstClr val="black"/>
                </a:solidFill>
                <a:latin typeface="Arial"/>
                <a:ea typeface="Times New Roman"/>
              </a:rPr>
              <a:t>e</a:t>
            </a:r>
            <a:r>
              <a:rPr lang="en-US" sz="4000" spc="160" dirty="0">
                <a:solidFill>
                  <a:prstClr val="black"/>
                </a:solidFill>
                <a:latin typeface="Arial"/>
                <a:ea typeface="Times New Roman"/>
              </a:rPr>
              <a:t> </a:t>
            </a:r>
            <a:r>
              <a:rPr lang="en-US" sz="4000" spc="-10" dirty="0">
                <a:solidFill>
                  <a:prstClr val="black"/>
                </a:solidFill>
                <a:latin typeface="Arial"/>
                <a:ea typeface="Times New Roman"/>
              </a:rPr>
              <a:t>olde</a:t>
            </a:r>
            <a:r>
              <a:rPr lang="en-US" sz="4000" dirty="0">
                <a:solidFill>
                  <a:prstClr val="black"/>
                </a:solidFill>
                <a:latin typeface="Arial"/>
                <a:ea typeface="Times New Roman"/>
              </a:rPr>
              <a:t>r</a:t>
            </a:r>
            <a:r>
              <a:rPr lang="en-US" sz="4000" spc="205" dirty="0">
                <a:solidFill>
                  <a:prstClr val="black"/>
                </a:solidFill>
                <a:latin typeface="Arial"/>
                <a:ea typeface="Times New Roman"/>
              </a:rPr>
              <a:t> </a:t>
            </a:r>
            <a:r>
              <a:rPr lang="en-US" sz="4000" spc="-10" dirty="0">
                <a:solidFill>
                  <a:prstClr val="black"/>
                </a:solidFill>
                <a:latin typeface="Arial"/>
                <a:ea typeface="Times New Roman"/>
              </a:rPr>
              <a:t>anima</a:t>
            </a:r>
            <a:r>
              <a:rPr lang="en-US" sz="4000" dirty="0">
                <a:solidFill>
                  <a:prstClr val="black"/>
                </a:solidFill>
                <a:latin typeface="Arial"/>
                <a:ea typeface="Times New Roman"/>
              </a:rPr>
              <a:t>l</a:t>
            </a:r>
            <a:r>
              <a:rPr lang="en-US" sz="4000" spc="110" dirty="0">
                <a:solidFill>
                  <a:prstClr val="black"/>
                </a:solidFill>
                <a:latin typeface="Arial"/>
                <a:ea typeface="Times New Roman"/>
              </a:rPr>
              <a:t> </a:t>
            </a:r>
            <a:r>
              <a:rPr lang="en-US" sz="4000" spc="-10" dirty="0">
                <a:solidFill>
                  <a:prstClr val="black"/>
                </a:solidFill>
                <a:latin typeface="Arial"/>
                <a:ea typeface="Times New Roman"/>
              </a:rPr>
              <a:t>containin</a:t>
            </a:r>
            <a:r>
              <a:rPr lang="en-US" sz="4000" dirty="0">
                <a:solidFill>
                  <a:prstClr val="black"/>
                </a:solidFill>
                <a:latin typeface="Arial"/>
                <a:ea typeface="Times New Roman"/>
              </a:rPr>
              <a:t>g a</a:t>
            </a:r>
            <a:r>
              <a:rPr lang="en-US" sz="4000" spc="60" dirty="0">
                <a:solidFill>
                  <a:prstClr val="black"/>
                </a:solidFill>
                <a:latin typeface="Arial"/>
                <a:ea typeface="Times New Roman"/>
              </a:rPr>
              <a:t> </a:t>
            </a:r>
            <a:r>
              <a:rPr lang="en-US" sz="4000" spc="-10" dirty="0">
                <a:solidFill>
                  <a:prstClr val="black"/>
                </a:solidFill>
                <a:latin typeface="Arial"/>
                <a:ea typeface="Times New Roman"/>
              </a:rPr>
              <a:t>muc</a:t>
            </a:r>
            <a:r>
              <a:rPr lang="en-US" sz="4000" dirty="0">
                <a:solidFill>
                  <a:prstClr val="black"/>
                </a:solidFill>
                <a:latin typeface="Arial"/>
                <a:ea typeface="Times New Roman"/>
              </a:rPr>
              <a:t>h</a:t>
            </a:r>
            <a:r>
              <a:rPr lang="en-US" sz="4000" spc="160" dirty="0">
                <a:solidFill>
                  <a:prstClr val="black"/>
                </a:solidFill>
                <a:latin typeface="Arial"/>
                <a:ea typeface="Times New Roman"/>
              </a:rPr>
              <a:t> </a:t>
            </a:r>
            <a:r>
              <a:rPr lang="en-US" sz="4000" spc="-45" dirty="0">
                <a:solidFill>
                  <a:prstClr val="black"/>
                </a:solidFill>
                <a:latin typeface="Arial"/>
                <a:ea typeface="Times New Roman"/>
              </a:rPr>
              <a:t>gr</a:t>
            </a:r>
            <a:r>
              <a:rPr lang="en-US" sz="4000" spc="-10" dirty="0">
                <a:solidFill>
                  <a:prstClr val="black"/>
                </a:solidFill>
                <a:latin typeface="Arial"/>
                <a:ea typeface="Times New Roman"/>
              </a:rPr>
              <a:t>e</a:t>
            </a:r>
            <a:r>
              <a:rPr lang="en-US" sz="4000" spc="-45" dirty="0">
                <a:solidFill>
                  <a:prstClr val="black"/>
                </a:solidFill>
                <a:latin typeface="Arial"/>
                <a:ea typeface="Times New Roman"/>
              </a:rPr>
              <a:t>a</a:t>
            </a:r>
            <a:r>
              <a:rPr lang="en-US" sz="4000" spc="-10" dirty="0">
                <a:solidFill>
                  <a:prstClr val="black"/>
                </a:solidFill>
                <a:latin typeface="Arial"/>
                <a:ea typeface="Times New Roman"/>
              </a:rPr>
              <a:t>te</a:t>
            </a:r>
            <a:r>
              <a:rPr lang="en-US" sz="4000" dirty="0">
                <a:solidFill>
                  <a:prstClr val="black"/>
                </a:solidFill>
                <a:latin typeface="Arial"/>
                <a:ea typeface="Times New Roman"/>
              </a:rPr>
              <a:t>r</a:t>
            </a:r>
            <a:r>
              <a:rPr lang="en-US" sz="4000" spc="10" dirty="0">
                <a:solidFill>
                  <a:prstClr val="black"/>
                </a:solidFill>
                <a:latin typeface="Arial"/>
                <a:ea typeface="Times New Roman"/>
              </a:rPr>
              <a:t> </a:t>
            </a:r>
            <a:r>
              <a:rPr lang="en-US" sz="4000" spc="-10" dirty="0">
                <a:solidFill>
                  <a:prstClr val="black"/>
                </a:solidFill>
                <a:latin typeface="Arial"/>
                <a:ea typeface="Times New Roman"/>
              </a:rPr>
              <a:t>p</a:t>
            </a:r>
            <a:r>
              <a:rPr lang="en-US" sz="4000" spc="-45" dirty="0">
                <a:solidFill>
                  <a:prstClr val="black"/>
                </a:solidFill>
                <a:latin typeface="Arial"/>
                <a:ea typeface="Times New Roman"/>
              </a:rPr>
              <a:t>r</a:t>
            </a:r>
            <a:r>
              <a:rPr lang="en-US" sz="4000" spc="-10" dirty="0">
                <a:solidFill>
                  <a:prstClr val="black"/>
                </a:solidFill>
                <a:latin typeface="Arial"/>
                <a:ea typeface="Times New Roman"/>
              </a:rPr>
              <a:t>oportio</a:t>
            </a:r>
            <a:r>
              <a:rPr lang="en-US" sz="4000" dirty="0">
                <a:solidFill>
                  <a:prstClr val="black"/>
                </a:solidFill>
                <a:latin typeface="Arial"/>
                <a:ea typeface="Times New Roman"/>
              </a:rPr>
              <a:t>n</a:t>
            </a:r>
            <a:r>
              <a:rPr lang="en-US" sz="4000" spc="15" dirty="0">
                <a:solidFill>
                  <a:prstClr val="black"/>
                </a:solidFill>
                <a:latin typeface="Arial"/>
                <a:ea typeface="Times New Roman"/>
              </a:rPr>
              <a:t> </a:t>
            </a:r>
            <a:r>
              <a:rPr lang="en-US" sz="4000" spc="-10" dirty="0">
                <a:solidFill>
                  <a:prstClr val="black"/>
                </a:solidFill>
                <a:latin typeface="Arial"/>
                <a:ea typeface="Times New Roman"/>
              </a:rPr>
              <a:t>tha</a:t>
            </a:r>
            <a:r>
              <a:rPr lang="en-US" sz="4000" dirty="0">
                <a:solidFill>
                  <a:prstClr val="black"/>
                </a:solidFill>
                <a:latin typeface="Arial"/>
                <a:ea typeface="Times New Roman"/>
              </a:rPr>
              <a:t>n</a:t>
            </a:r>
            <a:r>
              <a:rPr lang="en-US" sz="4000" spc="205" dirty="0">
                <a:solidFill>
                  <a:prstClr val="black"/>
                </a:solidFill>
                <a:latin typeface="Arial"/>
                <a:ea typeface="Times New Roman"/>
              </a:rPr>
              <a:t> </a:t>
            </a:r>
            <a:r>
              <a:rPr lang="en-US" sz="4000" spc="-10" dirty="0">
                <a:solidFill>
                  <a:prstClr val="black"/>
                </a:solidFill>
                <a:latin typeface="Arial"/>
                <a:ea typeface="Times New Roman"/>
              </a:rPr>
              <a:t>th</a:t>
            </a:r>
            <a:r>
              <a:rPr lang="en-US" sz="4000" dirty="0">
                <a:solidFill>
                  <a:prstClr val="black"/>
                </a:solidFill>
                <a:latin typeface="Arial"/>
                <a:ea typeface="Times New Roman"/>
              </a:rPr>
              <a:t>e</a:t>
            </a:r>
            <a:r>
              <a:rPr lang="en-US" sz="4000" spc="160" dirty="0">
                <a:solidFill>
                  <a:prstClr val="black"/>
                </a:solidFill>
                <a:latin typeface="Arial"/>
                <a:ea typeface="Times New Roman"/>
              </a:rPr>
              <a:t> </a:t>
            </a:r>
            <a:r>
              <a:rPr lang="en-US" sz="4000" spc="-45" dirty="0">
                <a:solidFill>
                  <a:prstClr val="black"/>
                </a:solidFill>
                <a:latin typeface="Arial"/>
                <a:ea typeface="Times New Roman"/>
              </a:rPr>
              <a:t>y</a:t>
            </a:r>
            <a:r>
              <a:rPr lang="en-US" sz="4000" spc="-10" dirty="0">
                <a:solidFill>
                  <a:prstClr val="black"/>
                </a:solidFill>
                <a:latin typeface="Arial"/>
                <a:ea typeface="Times New Roman"/>
              </a:rPr>
              <a:t>oun</a:t>
            </a:r>
            <a:r>
              <a:rPr lang="en-US" sz="4000" dirty="0">
                <a:solidFill>
                  <a:prstClr val="black"/>
                </a:solidFill>
                <a:latin typeface="Arial"/>
                <a:ea typeface="Times New Roman"/>
              </a:rPr>
              <a:t>g</a:t>
            </a:r>
            <a:r>
              <a:rPr lang="en-US" sz="4000" spc="215" dirty="0">
                <a:solidFill>
                  <a:prstClr val="black"/>
                </a:solidFill>
                <a:latin typeface="Arial"/>
                <a:ea typeface="Times New Roman"/>
              </a:rPr>
              <a:t> </a:t>
            </a:r>
            <a:r>
              <a:rPr lang="en-US" sz="4000" spc="-10" dirty="0">
                <a:solidFill>
                  <a:prstClr val="black"/>
                </a:solidFill>
                <a:latin typeface="Arial"/>
                <a:ea typeface="Times New Roman"/>
              </a:rPr>
              <a:t>animal</a:t>
            </a:r>
            <a:r>
              <a:rPr lang="en-US" sz="4000" dirty="0" smtClean="0">
                <a:solidFill>
                  <a:prstClr val="black"/>
                </a:solidFill>
                <a:latin typeface="Arial"/>
                <a:ea typeface="Times New Roman"/>
              </a:rPr>
              <a:t>.</a:t>
            </a:r>
          </a:p>
          <a:p>
            <a:pPr lvl="0" algn="just"/>
            <a:r>
              <a:rPr lang="en-US" sz="4000" spc="80" dirty="0" smtClean="0">
                <a:solidFill>
                  <a:prstClr val="black"/>
                </a:solidFill>
                <a:latin typeface="Arial"/>
                <a:ea typeface="Times New Roman"/>
              </a:rPr>
              <a:t> </a:t>
            </a:r>
            <a:r>
              <a:rPr lang="en-US" sz="4000" spc="-45" dirty="0">
                <a:solidFill>
                  <a:prstClr val="black"/>
                </a:solidFill>
                <a:latin typeface="Arial"/>
                <a:ea typeface="Times New Roman"/>
              </a:rPr>
              <a:t>T</a:t>
            </a:r>
            <a:r>
              <a:rPr lang="en-US" sz="4000" spc="-10" dirty="0">
                <a:solidFill>
                  <a:prstClr val="black"/>
                </a:solidFill>
                <a:latin typeface="Arial"/>
                <a:ea typeface="Times New Roman"/>
              </a:rPr>
              <a:t>h</a:t>
            </a:r>
            <a:r>
              <a:rPr lang="en-US" sz="4000" dirty="0">
                <a:solidFill>
                  <a:prstClr val="black"/>
                </a:solidFill>
                <a:latin typeface="Arial"/>
                <a:ea typeface="Times New Roman"/>
              </a:rPr>
              <a:t>e</a:t>
            </a:r>
            <a:r>
              <a:rPr lang="en-US" sz="4000" spc="110" dirty="0">
                <a:solidFill>
                  <a:prstClr val="black"/>
                </a:solidFill>
                <a:latin typeface="Arial"/>
                <a:ea typeface="Times New Roman"/>
              </a:rPr>
              <a:t> </a:t>
            </a:r>
            <a:r>
              <a:rPr lang="en-US" sz="4000" b="1" spc="-10" dirty="0">
                <a:solidFill>
                  <a:prstClr val="black"/>
                </a:solidFill>
                <a:latin typeface="Arial"/>
                <a:ea typeface="Times New Roman"/>
              </a:rPr>
              <a:t>lipi</a:t>
            </a:r>
            <a:r>
              <a:rPr lang="en-US" sz="4000" b="1" dirty="0">
                <a:solidFill>
                  <a:prstClr val="black"/>
                </a:solidFill>
                <a:latin typeface="Arial"/>
                <a:ea typeface="Times New Roman"/>
              </a:rPr>
              <a:t>d</a:t>
            </a:r>
            <a:r>
              <a:rPr lang="en-US" sz="4000" spc="115" dirty="0">
                <a:solidFill>
                  <a:prstClr val="black"/>
                </a:solidFill>
                <a:latin typeface="Arial"/>
                <a:ea typeface="Times New Roman"/>
              </a:rPr>
              <a:t> </a:t>
            </a:r>
            <a:r>
              <a:rPr lang="en-US" sz="4000" spc="-10" dirty="0">
                <a:solidFill>
                  <a:prstClr val="black"/>
                </a:solidFill>
                <a:latin typeface="Arial"/>
                <a:ea typeface="Times New Roman"/>
              </a:rPr>
              <a:t>conten</a:t>
            </a:r>
            <a:r>
              <a:rPr lang="en-US" sz="4000" dirty="0">
                <a:solidFill>
                  <a:prstClr val="black"/>
                </a:solidFill>
                <a:latin typeface="Arial"/>
                <a:ea typeface="Times New Roman"/>
              </a:rPr>
              <a:t>t</a:t>
            </a:r>
            <a:r>
              <a:rPr lang="en-US" sz="4000" spc="-10" dirty="0">
                <a:solidFill>
                  <a:prstClr val="black"/>
                </a:solidFill>
                <a:latin typeface="Arial"/>
                <a:ea typeface="Times New Roman"/>
              </a:rPr>
              <a:t> of l</a:t>
            </a:r>
            <a:r>
              <a:rPr lang="en-US" sz="4000" spc="-40" dirty="0">
                <a:solidFill>
                  <a:prstClr val="black"/>
                </a:solidFill>
                <a:latin typeface="Arial"/>
                <a:ea typeface="Times New Roman"/>
              </a:rPr>
              <a:t>i</a:t>
            </a:r>
            <a:r>
              <a:rPr lang="en-US" sz="4000" spc="-10" dirty="0">
                <a:solidFill>
                  <a:prstClr val="black"/>
                </a:solidFill>
                <a:latin typeface="Arial"/>
                <a:ea typeface="Times New Roman"/>
              </a:rPr>
              <a:t>vin</a:t>
            </a:r>
            <a:r>
              <a:rPr lang="en-US" sz="4000" dirty="0">
                <a:solidFill>
                  <a:prstClr val="black"/>
                </a:solidFill>
                <a:latin typeface="Arial"/>
                <a:ea typeface="Times New Roman"/>
              </a:rPr>
              <a:t>g</a:t>
            </a:r>
            <a:r>
              <a:rPr lang="en-US" sz="4000" spc="95" dirty="0">
                <a:solidFill>
                  <a:prstClr val="black"/>
                </a:solidFill>
                <a:latin typeface="Arial"/>
                <a:ea typeface="Times New Roman"/>
              </a:rPr>
              <a:t> </a:t>
            </a:r>
            <a:r>
              <a:rPr lang="en-US" sz="4000" spc="-10" dirty="0">
                <a:solidFill>
                  <a:prstClr val="black"/>
                </a:solidFill>
                <a:latin typeface="Arial"/>
                <a:ea typeface="Times New Roman"/>
              </a:rPr>
              <a:t>plant</a:t>
            </a:r>
            <a:r>
              <a:rPr lang="en-US" sz="4000" dirty="0">
                <a:solidFill>
                  <a:prstClr val="black"/>
                </a:solidFill>
                <a:latin typeface="Arial"/>
                <a:ea typeface="Times New Roman"/>
              </a:rPr>
              <a:t>s</a:t>
            </a:r>
            <a:r>
              <a:rPr lang="en-US" sz="4000" spc="200" dirty="0">
                <a:solidFill>
                  <a:prstClr val="black"/>
                </a:solidFill>
                <a:latin typeface="Arial"/>
                <a:ea typeface="Times New Roman"/>
              </a:rPr>
              <a:t> </a:t>
            </a:r>
            <a:r>
              <a:rPr lang="en-US" sz="4000" spc="-10" dirty="0">
                <a:solidFill>
                  <a:prstClr val="black"/>
                </a:solidFill>
                <a:latin typeface="Arial"/>
                <a:ea typeface="Times New Roman"/>
              </a:rPr>
              <a:t>i</a:t>
            </a:r>
            <a:r>
              <a:rPr lang="en-US" sz="4000" dirty="0">
                <a:solidFill>
                  <a:prstClr val="black"/>
                </a:solidFill>
                <a:latin typeface="Arial"/>
                <a:ea typeface="Times New Roman"/>
              </a:rPr>
              <a:t>s</a:t>
            </a:r>
            <a:r>
              <a:rPr lang="en-US" sz="4000" spc="-5" dirty="0">
                <a:solidFill>
                  <a:prstClr val="black"/>
                </a:solidFill>
                <a:latin typeface="Arial"/>
                <a:ea typeface="Times New Roman"/>
              </a:rPr>
              <a:t> </a:t>
            </a:r>
            <a:r>
              <a:rPr lang="en-US" sz="4000" spc="-45" dirty="0">
                <a:solidFill>
                  <a:prstClr val="black"/>
                </a:solidFill>
                <a:latin typeface="Arial"/>
                <a:ea typeface="Times New Roman"/>
              </a:rPr>
              <a:t>r</a:t>
            </a:r>
            <a:r>
              <a:rPr lang="en-US" sz="4000" spc="-10" dirty="0">
                <a:solidFill>
                  <a:prstClr val="black"/>
                </a:solidFill>
                <a:latin typeface="Arial"/>
                <a:ea typeface="Times New Roman"/>
              </a:rPr>
              <a:t>el</a:t>
            </a:r>
            <a:r>
              <a:rPr lang="en-US" sz="4000" spc="-45" dirty="0">
                <a:solidFill>
                  <a:prstClr val="black"/>
                </a:solidFill>
                <a:latin typeface="Arial"/>
                <a:ea typeface="Times New Roman"/>
              </a:rPr>
              <a:t>a</a:t>
            </a:r>
            <a:r>
              <a:rPr lang="en-US" sz="4000" spc="-10" dirty="0">
                <a:solidFill>
                  <a:prstClr val="black"/>
                </a:solidFill>
                <a:latin typeface="Arial"/>
                <a:ea typeface="Times New Roman"/>
              </a:rPr>
              <a:t>t</a:t>
            </a:r>
            <a:r>
              <a:rPr lang="en-US" sz="4000" spc="-45" dirty="0">
                <a:solidFill>
                  <a:prstClr val="black"/>
                </a:solidFill>
                <a:latin typeface="Arial"/>
                <a:ea typeface="Times New Roman"/>
              </a:rPr>
              <a:t>i</a:t>
            </a:r>
            <a:r>
              <a:rPr lang="en-US" sz="4000" spc="-55" dirty="0">
                <a:solidFill>
                  <a:prstClr val="black"/>
                </a:solidFill>
                <a:latin typeface="Arial"/>
                <a:ea typeface="Times New Roman"/>
              </a:rPr>
              <a:t>v</a:t>
            </a:r>
            <a:r>
              <a:rPr lang="en-US" sz="4000" spc="-10" dirty="0">
                <a:solidFill>
                  <a:prstClr val="black"/>
                </a:solidFill>
                <a:latin typeface="Arial"/>
                <a:ea typeface="Times New Roman"/>
              </a:rPr>
              <a:t>e</a:t>
            </a:r>
            <a:r>
              <a:rPr lang="en-US" sz="4000" spc="-45" dirty="0">
                <a:solidFill>
                  <a:prstClr val="black"/>
                </a:solidFill>
                <a:latin typeface="Arial"/>
                <a:ea typeface="Times New Roman"/>
              </a:rPr>
              <a:t>l</a:t>
            </a:r>
            <a:r>
              <a:rPr lang="en-US" sz="4000" dirty="0">
                <a:solidFill>
                  <a:prstClr val="black"/>
                </a:solidFill>
                <a:latin typeface="Arial"/>
                <a:ea typeface="Times New Roman"/>
              </a:rPr>
              <a:t>y</a:t>
            </a:r>
            <a:r>
              <a:rPr lang="en-US" sz="4000" spc="-10" dirty="0">
                <a:solidFill>
                  <a:prstClr val="black"/>
                </a:solidFill>
                <a:latin typeface="Arial"/>
                <a:ea typeface="Times New Roman"/>
              </a:rPr>
              <a:t> l</a:t>
            </a:r>
            <a:r>
              <a:rPr lang="en-US" sz="4000" spc="-45" dirty="0">
                <a:solidFill>
                  <a:prstClr val="black"/>
                </a:solidFill>
                <a:latin typeface="Arial"/>
                <a:ea typeface="Times New Roman"/>
              </a:rPr>
              <a:t>o</a:t>
            </a:r>
            <a:r>
              <a:rPr lang="en-US" sz="4000" spc="-115" dirty="0">
                <a:solidFill>
                  <a:prstClr val="black"/>
                </a:solidFill>
                <a:latin typeface="Arial"/>
                <a:ea typeface="Times New Roman"/>
              </a:rPr>
              <a:t>w</a:t>
            </a:r>
            <a:r>
              <a:rPr lang="en-US" sz="4000" dirty="0">
                <a:solidFill>
                  <a:prstClr val="black"/>
                </a:solidFill>
                <a:latin typeface="Arial"/>
                <a:ea typeface="Times New Roman"/>
              </a:rPr>
              <a:t>,</a:t>
            </a:r>
            <a:r>
              <a:rPr lang="en-US" sz="4000" spc="80" dirty="0">
                <a:solidFill>
                  <a:prstClr val="black"/>
                </a:solidFill>
                <a:latin typeface="Arial"/>
                <a:ea typeface="Times New Roman"/>
              </a:rPr>
              <a:t> </a:t>
            </a:r>
            <a:r>
              <a:rPr lang="en-US" sz="4000" spc="-10" dirty="0">
                <a:solidFill>
                  <a:prstClr val="black"/>
                </a:solidFill>
                <a:latin typeface="Arial"/>
                <a:ea typeface="Times New Roman"/>
              </a:rPr>
              <a:t>th</a:t>
            </a:r>
            <a:r>
              <a:rPr lang="en-US" sz="4000" spc="-40" dirty="0">
                <a:solidFill>
                  <a:prstClr val="black"/>
                </a:solidFill>
                <a:latin typeface="Arial"/>
                <a:ea typeface="Times New Roman"/>
              </a:rPr>
              <a:t>a</a:t>
            </a:r>
            <a:r>
              <a:rPr lang="en-US" sz="4000" dirty="0">
                <a:solidFill>
                  <a:prstClr val="black"/>
                </a:solidFill>
                <a:latin typeface="Arial"/>
                <a:ea typeface="Times New Roman"/>
              </a:rPr>
              <a:t>t</a:t>
            </a:r>
            <a:r>
              <a:rPr lang="en-US" sz="4000" spc="195" dirty="0">
                <a:solidFill>
                  <a:prstClr val="black"/>
                </a:solidFill>
                <a:latin typeface="Arial"/>
                <a:ea typeface="Times New Roman"/>
              </a:rPr>
              <a:t> </a:t>
            </a:r>
            <a:r>
              <a:rPr lang="en-US" sz="4000" spc="-10" dirty="0">
                <a:solidFill>
                  <a:prstClr val="black"/>
                </a:solidFill>
                <a:latin typeface="Arial"/>
                <a:ea typeface="Times New Roman"/>
              </a:rPr>
              <a:t>o</a:t>
            </a:r>
            <a:r>
              <a:rPr lang="en-US" sz="4000" dirty="0">
                <a:solidFill>
                  <a:prstClr val="black"/>
                </a:solidFill>
                <a:latin typeface="Arial"/>
                <a:ea typeface="Times New Roman"/>
              </a:rPr>
              <a:t>f</a:t>
            </a:r>
            <a:r>
              <a:rPr lang="en-US" sz="4000" spc="40" dirty="0">
                <a:solidFill>
                  <a:prstClr val="black"/>
                </a:solidFill>
                <a:latin typeface="Arial"/>
                <a:ea typeface="Times New Roman"/>
              </a:rPr>
              <a:t> </a:t>
            </a:r>
            <a:r>
              <a:rPr lang="en-US" sz="4000" spc="-10" dirty="0">
                <a:solidFill>
                  <a:prstClr val="black"/>
                </a:solidFill>
                <a:latin typeface="Arial"/>
                <a:ea typeface="Times New Roman"/>
              </a:rPr>
              <a:t>pastu</a:t>
            </a:r>
            <a:r>
              <a:rPr lang="en-US" sz="4000" spc="-45" dirty="0">
                <a:solidFill>
                  <a:prstClr val="black"/>
                </a:solidFill>
                <a:latin typeface="Arial"/>
                <a:ea typeface="Times New Roman"/>
              </a:rPr>
              <a:t>r</a:t>
            </a:r>
            <a:r>
              <a:rPr lang="en-US" sz="4000" dirty="0">
                <a:solidFill>
                  <a:prstClr val="black"/>
                </a:solidFill>
                <a:latin typeface="Arial"/>
                <a:ea typeface="Times New Roman"/>
              </a:rPr>
              <a:t>e</a:t>
            </a:r>
            <a:r>
              <a:rPr lang="en-US" sz="4000" spc="-15" dirty="0">
                <a:solidFill>
                  <a:prstClr val="black"/>
                </a:solidFill>
                <a:latin typeface="Arial"/>
                <a:ea typeface="Times New Roman"/>
              </a:rPr>
              <a:t> </a:t>
            </a:r>
            <a:r>
              <a:rPr lang="en-US" sz="4000" spc="-40" dirty="0">
                <a:solidFill>
                  <a:prstClr val="black"/>
                </a:solidFill>
                <a:latin typeface="Arial"/>
                <a:ea typeface="Times New Roman"/>
              </a:rPr>
              <a:t>gr</a:t>
            </a:r>
            <a:r>
              <a:rPr lang="en-US" sz="4000" spc="-10" dirty="0">
                <a:solidFill>
                  <a:prstClr val="black"/>
                </a:solidFill>
                <a:latin typeface="Arial"/>
                <a:ea typeface="Times New Roman"/>
              </a:rPr>
              <a:t>ass</a:t>
            </a:r>
            <a:r>
              <a:rPr lang="en-US" sz="4000" dirty="0">
                <a:solidFill>
                  <a:prstClr val="black"/>
                </a:solidFill>
                <a:latin typeface="Arial"/>
                <a:ea typeface="Times New Roman"/>
              </a:rPr>
              <a:t>,</a:t>
            </a:r>
            <a:r>
              <a:rPr lang="en-US" sz="4000" spc="80" dirty="0">
                <a:solidFill>
                  <a:prstClr val="black"/>
                </a:solidFill>
                <a:latin typeface="Arial"/>
                <a:ea typeface="Times New Roman"/>
              </a:rPr>
              <a:t> </a:t>
            </a:r>
            <a:r>
              <a:rPr lang="en-US" sz="4000" spc="-40" dirty="0">
                <a:solidFill>
                  <a:prstClr val="black"/>
                </a:solidFill>
                <a:latin typeface="Arial"/>
                <a:ea typeface="Times New Roman"/>
              </a:rPr>
              <a:t>f</a:t>
            </a:r>
            <a:r>
              <a:rPr lang="en-US" sz="4000" spc="-10" dirty="0">
                <a:solidFill>
                  <a:prstClr val="black"/>
                </a:solidFill>
                <a:latin typeface="Arial"/>
                <a:ea typeface="Times New Roman"/>
              </a:rPr>
              <a:t>o</a:t>
            </a:r>
            <a:r>
              <a:rPr lang="en-US" sz="4000" dirty="0">
                <a:solidFill>
                  <a:prstClr val="black"/>
                </a:solidFill>
                <a:latin typeface="Arial"/>
                <a:ea typeface="Times New Roman"/>
              </a:rPr>
              <a:t>r</a:t>
            </a:r>
            <a:r>
              <a:rPr lang="en-US" sz="4000" spc="100" dirty="0">
                <a:solidFill>
                  <a:prstClr val="black"/>
                </a:solidFill>
                <a:latin typeface="Arial"/>
                <a:ea typeface="Times New Roman"/>
              </a:rPr>
              <a:t> </a:t>
            </a:r>
            <a:r>
              <a:rPr lang="en-US" sz="4000" spc="-55" dirty="0">
                <a:solidFill>
                  <a:prstClr val="black"/>
                </a:solidFill>
                <a:latin typeface="Arial"/>
                <a:ea typeface="Times New Roman"/>
              </a:rPr>
              <a:t>e</a:t>
            </a:r>
            <a:r>
              <a:rPr lang="en-US" sz="4000" spc="-10" dirty="0">
                <a:solidFill>
                  <a:prstClr val="black"/>
                </a:solidFill>
                <a:latin typeface="Arial"/>
                <a:ea typeface="Times New Roman"/>
              </a:rPr>
              <a:t>xampl</a:t>
            </a:r>
            <a:r>
              <a:rPr lang="en-US" sz="4000" spc="-35" dirty="0">
                <a:solidFill>
                  <a:prstClr val="black"/>
                </a:solidFill>
                <a:latin typeface="Arial"/>
                <a:ea typeface="Times New Roman"/>
              </a:rPr>
              <a:t>e</a:t>
            </a:r>
            <a:r>
              <a:rPr lang="en-US" sz="4000" dirty="0">
                <a:solidFill>
                  <a:prstClr val="black"/>
                </a:solidFill>
                <a:latin typeface="Arial"/>
                <a:ea typeface="Times New Roman"/>
              </a:rPr>
              <a:t>,</a:t>
            </a:r>
            <a:r>
              <a:rPr lang="en-US" sz="4000" spc="-35" dirty="0">
                <a:solidFill>
                  <a:prstClr val="black"/>
                </a:solidFill>
                <a:latin typeface="Arial"/>
                <a:ea typeface="Times New Roman"/>
              </a:rPr>
              <a:t> </a:t>
            </a:r>
            <a:r>
              <a:rPr lang="en-US" sz="4000" spc="-10" dirty="0">
                <a:solidFill>
                  <a:prstClr val="black"/>
                </a:solidFill>
                <a:latin typeface="Arial"/>
                <a:ea typeface="Times New Roman"/>
              </a:rPr>
              <a:t>bein</a:t>
            </a:r>
            <a:r>
              <a:rPr lang="en-US" sz="4000" dirty="0">
                <a:solidFill>
                  <a:prstClr val="black"/>
                </a:solidFill>
                <a:latin typeface="Arial"/>
                <a:ea typeface="Times New Roman"/>
              </a:rPr>
              <a:t>g</a:t>
            </a:r>
          </a:p>
          <a:p>
            <a:pPr lvl="0" algn="just"/>
            <a:r>
              <a:rPr lang="en-US" sz="4000" spc="145" dirty="0">
                <a:solidFill>
                  <a:prstClr val="black"/>
                </a:solidFill>
                <a:latin typeface="Arial"/>
                <a:ea typeface="Times New Roman"/>
              </a:rPr>
              <a:t> </a:t>
            </a:r>
            <a:r>
              <a:rPr lang="en-US" sz="4000" spc="-10" dirty="0">
                <a:solidFill>
                  <a:prstClr val="black"/>
                </a:solidFill>
                <a:latin typeface="Arial"/>
                <a:ea typeface="Times New Roman"/>
              </a:rPr>
              <a:t>4-5%</a:t>
            </a:r>
            <a:r>
              <a:rPr lang="en-US" sz="4000" spc="95" dirty="0">
                <a:solidFill>
                  <a:prstClr val="black"/>
                </a:solidFill>
                <a:latin typeface="Arial"/>
                <a:ea typeface="Times New Roman"/>
              </a:rPr>
              <a:t> </a:t>
            </a:r>
            <a:r>
              <a:rPr lang="en-US" sz="4000" spc="-10" dirty="0">
                <a:solidFill>
                  <a:prstClr val="black"/>
                </a:solidFill>
                <a:latin typeface="Arial"/>
                <a:ea typeface="Times New Roman"/>
              </a:rPr>
              <a:t>DM.</a:t>
            </a:r>
            <a:endParaRPr lang="ar-IQ" sz="4000" dirty="0">
              <a:solidFill>
                <a:prstClr val="black"/>
              </a:solidFill>
              <a:latin typeface="Constantia"/>
            </a:endParaRP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7693"/>
            <a:ext cx="8305800" cy="6186309"/>
          </a:xfrm>
          <a:prstGeom prst="rect">
            <a:avLst/>
          </a:prstGeom>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In both plants and animals, p</a:t>
            </a:r>
            <a:r>
              <a:rPr kumimoji="0" lang="en-US" sz="3600" b="0" i="0" u="none" strike="noStrike" kern="0" cap="none" spc="-35" normalizeH="0" baseline="0" noProof="0" dirty="0" smtClean="0">
                <a:ln>
                  <a:noFill/>
                </a:ln>
                <a:solidFill>
                  <a:prstClr val="black"/>
                </a:solidFill>
                <a:effectLst/>
                <a:uLnTx/>
                <a:uFillTx/>
                <a:latin typeface="Arial"/>
                <a:ea typeface="Times New Roman"/>
                <a:cs typeface="Arial"/>
              </a:rPr>
              <a:t>r</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oteins</a:t>
            </a:r>
            <a:r>
              <a:rPr kumimoji="0" lang="en-US" sz="3600" b="0" i="0" u="none" strike="noStrike" kern="0" cap="none" spc="215"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a</a:t>
            </a:r>
            <a:r>
              <a:rPr kumimoji="0" lang="en-US" sz="3600" b="0" i="0" u="none" strike="noStrike" kern="0" cap="none" spc="-30" normalizeH="0" baseline="0" noProof="0" dirty="0" smtClean="0">
                <a:ln>
                  <a:noFill/>
                </a:ln>
                <a:solidFill>
                  <a:prstClr val="black"/>
                </a:solidFill>
                <a:effectLst/>
                <a:uLnTx/>
                <a:uFillTx/>
                <a:latin typeface="Arial"/>
                <a:ea typeface="Times New Roman"/>
                <a:cs typeface="Arial"/>
              </a:rPr>
              <a:t>r</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e the major nit</a:t>
            </a:r>
            <a:r>
              <a:rPr kumimoji="0" lang="en-US" sz="3600" b="0" i="0" u="none" strike="noStrike" kern="0" cap="none" spc="-30" normalizeH="0" baseline="0" noProof="0" dirty="0" smtClean="0">
                <a:ln>
                  <a:noFill/>
                </a:ln>
                <a:solidFill>
                  <a:prstClr val="black"/>
                </a:solidFill>
                <a:effectLst/>
                <a:uLnTx/>
                <a:uFillTx/>
                <a:latin typeface="Arial"/>
                <a:ea typeface="Times New Roman"/>
                <a:cs typeface="Arial"/>
              </a:rPr>
              <a:t>r</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o</a:t>
            </a:r>
            <a:r>
              <a:rPr kumimoji="0" lang="en-US" sz="3600" b="0" i="0" u="none" strike="noStrike" kern="0" cap="none" spc="-30" normalizeH="0" baseline="0" noProof="0" dirty="0" smtClean="0">
                <a:ln>
                  <a:noFill/>
                </a:ln>
                <a:solidFill>
                  <a:prstClr val="black"/>
                </a:solidFill>
                <a:effectLst/>
                <a:uLnTx/>
                <a:uFillTx/>
                <a:latin typeface="Arial"/>
                <a:ea typeface="Times New Roman"/>
                <a:cs typeface="Arial"/>
              </a:rPr>
              <a:t>g</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en-containing </a:t>
            </a:r>
            <a:r>
              <a:rPr kumimoji="0" lang="en-US" sz="3600" b="0" i="0" u="none" strike="noStrike" kern="0" cap="none" spc="145" normalizeH="0" baseline="0" noProof="0" dirty="0" smtClean="0">
                <a:ln>
                  <a:noFill/>
                </a:ln>
                <a:solidFill>
                  <a:prstClr val="black"/>
                </a:solidFill>
                <a:effectLst/>
                <a:uLnTx/>
                <a:uFillTx/>
                <a:latin typeface="Arial"/>
                <a:ea typeface="Times New Roman"/>
                <a:cs typeface="Arial"/>
              </a:rPr>
              <a:t>compounds</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a:t>
            </a:r>
            <a:r>
              <a:rPr kumimoji="0" lang="en-US" sz="3600" b="0" i="0" u="none" strike="noStrike" kern="0" cap="none" spc="235" normalizeH="0" baseline="0" noProof="0" dirty="0" smtClean="0">
                <a:ln>
                  <a:noFill/>
                </a:ln>
                <a:solidFill>
                  <a:prstClr val="black"/>
                </a:solidFill>
                <a:effectLst/>
                <a:uLnTx/>
                <a:uFillTx/>
                <a:latin typeface="Arial"/>
                <a:ea typeface="Times New Roman"/>
                <a:cs typeface="Arial"/>
              </a:rPr>
              <a:t> </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In</a:t>
            </a:r>
            <a:r>
              <a:rPr kumimoji="0" lang="en-US" sz="3600" b="0" i="0" u="none" strike="noStrike" kern="0" cap="none" spc="45" normalizeH="0" baseline="0" noProof="0" dirty="0" smtClean="0">
                <a:ln>
                  <a:noFill/>
                </a:ln>
                <a:solidFill>
                  <a:prstClr val="black"/>
                </a:solidFill>
                <a:effectLst/>
                <a:uLnTx/>
                <a:uFillTx/>
                <a:latin typeface="Arial"/>
                <a:ea typeface="Times New Roman"/>
                <a:cs typeface="Arial"/>
              </a:rPr>
              <a:t> </a:t>
            </a:r>
            <a:r>
              <a:rPr kumimoji="0" lang="en-US" sz="3600" b="0" i="0" u="sng" strike="noStrike" kern="0" cap="none" spc="0" normalizeH="0" baseline="0" noProof="0" dirty="0" smtClean="0">
                <a:ln>
                  <a:noFill/>
                </a:ln>
                <a:solidFill>
                  <a:prstClr val="black"/>
                </a:solidFill>
                <a:effectLst/>
                <a:uLnTx/>
                <a:uFillTx/>
                <a:latin typeface="Arial"/>
                <a:ea typeface="Times New Roman"/>
                <a:cs typeface="Arial"/>
              </a:rPr>
              <a:t>plants</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a:t>
            </a:r>
            <a:r>
              <a:rPr kumimoji="0" lang="en-US" sz="3600" b="0" i="0" u="none" strike="noStrike" kern="0" cap="none" spc="190"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in</a:t>
            </a:r>
            <a:r>
              <a:rPr kumimoji="0" lang="en-US" sz="3600" b="0" i="0" u="none" strike="noStrike" kern="0" cap="none" spc="50"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35" normalizeH="0" baseline="0" noProof="0" dirty="0" smtClean="0">
                <a:ln>
                  <a:noFill/>
                </a:ln>
                <a:solidFill>
                  <a:prstClr val="black"/>
                </a:solidFill>
                <a:effectLst/>
                <a:uLnTx/>
                <a:uFillTx/>
                <a:latin typeface="Arial"/>
                <a:ea typeface="Times New Roman"/>
                <a:cs typeface="Arial"/>
              </a:rPr>
              <a:t>w</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hich</a:t>
            </a:r>
            <a:r>
              <a:rPr kumimoji="0" lang="en-US" sz="3600" b="0" i="0" u="none" strike="noStrike" kern="0" cap="none" spc="145"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most</a:t>
            </a:r>
            <a:r>
              <a:rPr kumimoji="0" lang="en-US" sz="3600" b="0" i="0" u="none" strike="noStrike" kern="0" cap="none" spc="150"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of</a:t>
            </a:r>
            <a:r>
              <a:rPr kumimoji="0" lang="en-US" sz="3600" b="0" i="0" u="none" strike="noStrike" kern="0" cap="none" spc="45"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the</a:t>
            </a:r>
            <a:r>
              <a:rPr kumimoji="0" lang="en-US" sz="3600" b="0" i="0" u="none" strike="noStrike" kern="0" cap="none" spc="150" normalizeH="0" baseline="0" noProof="0" dirty="0" smtClean="0">
                <a:ln>
                  <a:noFill/>
                </a:ln>
                <a:solidFill>
                  <a:prstClr val="black"/>
                </a:solidFill>
                <a:effectLst/>
                <a:uLnTx/>
                <a:uFillTx/>
                <a:latin typeface="Arial"/>
                <a:ea typeface="Times New Roman"/>
                <a:cs typeface="Arial"/>
              </a:rPr>
              <a:t> </a:t>
            </a:r>
            <a:r>
              <a:rPr kumimoji="0" lang="en-US" sz="3600" b="0" i="0" u="sng" strike="noStrike" kern="0" cap="none" spc="0" normalizeH="0" baseline="0" noProof="0" dirty="0" smtClean="0">
                <a:ln>
                  <a:noFill/>
                </a:ln>
                <a:solidFill>
                  <a:prstClr val="black"/>
                </a:solidFill>
                <a:effectLst/>
                <a:uLnTx/>
                <a:uFillTx/>
                <a:latin typeface="Arial"/>
                <a:ea typeface="Times New Roman"/>
                <a:cs typeface="Arial"/>
              </a:rPr>
              <a:t>p</a:t>
            </a:r>
            <a:r>
              <a:rPr kumimoji="0" lang="en-US" sz="3600" b="0" i="0" u="sng" strike="noStrike" kern="0" cap="none" spc="-35" normalizeH="0" baseline="0" noProof="0" dirty="0" smtClean="0">
                <a:ln>
                  <a:noFill/>
                </a:ln>
                <a:solidFill>
                  <a:prstClr val="black"/>
                </a:solidFill>
                <a:effectLst/>
                <a:uLnTx/>
                <a:uFillTx/>
                <a:latin typeface="Arial"/>
                <a:ea typeface="Times New Roman"/>
                <a:cs typeface="Arial"/>
              </a:rPr>
              <a:t>r</a:t>
            </a:r>
            <a:r>
              <a:rPr kumimoji="0" lang="en-US" sz="3600" b="0" i="0" u="sng" strike="noStrike" kern="0" cap="none" spc="0" normalizeH="0" baseline="0" noProof="0" dirty="0" smtClean="0">
                <a:ln>
                  <a:noFill/>
                </a:ln>
                <a:solidFill>
                  <a:prstClr val="black"/>
                </a:solidFill>
                <a:effectLst/>
                <a:uLnTx/>
                <a:uFillTx/>
                <a:latin typeface="Arial"/>
                <a:ea typeface="Times New Roman"/>
                <a:cs typeface="Arial"/>
              </a:rPr>
              <a:t>otein</a:t>
            </a:r>
            <a:r>
              <a:rPr kumimoji="0" lang="en-US" sz="3600" b="0" i="0" u="none" strike="noStrike" kern="0" cap="none" spc="-5"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is p</a:t>
            </a:r>
            <a:r>
              <a:rPr kumimoji="0" lang="en-US" sz="3600" b="0" i="0" u="none" strike="noStrike" kern="0" cap="none" spc="-35" normalizeH="0" baseline="0" noProof="0" dirty="0" smtClean="0">
                <a:ln>
                  <a:noFill/>
                </a:ln>
                <a:solidFill>
                  <a:prstClr val="black"/>
                </a:solidFill>
                <a:effectLst/>
                <a:uLnTx/>
                <a:uFillTx/>
                <a:latin typeface="Arial"/>
                <a:ea typeface="Times New Roman"/>
                <a:cs typeface="Arial"/>
              </a:rPr>
              <a:t>r</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esent</a:t>
            </a:r>
            <a:r>
              <a:rPr kumimoji="0" lang="en-US" sz="3600" b="0" i="0" u="none" strike="noStrike" kern="0" cap="none" spc="5"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as</a:t>
            </a:r>
            <a:r>
              <a:rPr kumimoji="0" lang="en-US" sz="3600" b="0" i="0" u="none" strike="noStrike" kern="0" cap="none" spc="45" normalizeH="0" baseline="0" noProof="0" dirty="0" smtClean="0">
                <a:ln>
                  <a:noFill/>
                </a:ln>
                <a:solidFill>
                  <a:prstClr val="black"/>
                </a:solidFill>
                <a:effectLst/>
                <a:uLnTx/>
                <a:uFillTx/>
                <a:latin typeface="Arial"/>
                <a:ea typeface="Times New Roman"/>
                <a:cs typeface="Arial"/>
              </a:rPr>
              <a:t> </a:t>
            </a:r>
            <a:r>
              <a:rPr kumimoji="0" lang="en-US" sz="3600" b="0" i="0" u="sng" strike="noStrike" kern="0" cap="none" spc="0" normalizeH="0" baseline="0" noProof="0" dirty="0" smtClean="0">
                <a:ln>
                  <a:noFill/>
                </a:ln>
                <a:solidFill>
                  <a:prstClr val="black"/>
                </a:solidFill>
                <a:effectLst/>
                <a:uLnTx/>
                <a:uFillTx/>
                <a:latin typeface="Arial"/>
                <a:ea typeface="Times New Roman"/>
                <a:cs typeface="Arial"/>
              </a:rPr>
              <a:t>enzymes</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a:t>
            </a:r>
            <a:r>
              <a:rPr kumimoji="0" lang="en-US" sz="3600" b="0" i="0" u="none" strike="noStrike" kern="0" cap="none" spc="-55"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the</a:t>
            </a:r>
            <a:r>
              <a:rPr lang="en-US" sz="3600" kern="0" spc="150" dirty="0">
                <a:solidFill>
                  <a:prstClr val="black"/>
                </a:solidFill>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concent</a:t>
            </a:r>
            <a:r>
              <a:rPr kumimoji="0" lang="en-US" sz="3600" b="0" i="0" u="none" strike="noStrike" kern="0" cap="none" spc="-30" normalizeH="0" baseline="0" noProof="0" dirty="0" smtClean="0">
                <a:ln>
                  <a:noFill/>
                </a:ln>
                <a:solidFill>
                  <a:prstClr val="black"/>
                </a:solidFill>
                <a:effectLst/>
                <a:uLnTx/>
                <a:uFillTx/>
                <a:latin typeface="Arial"/>
                <a:ea typeface="Times New Roman"/>
                <a:cs typeface="Arial"/>
              </a:rPr>
              <a:t>r</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ation is</a:t>
            </a:r>
            <a:r>
              <a:rPr kumimoji="0" lang="en-US" sz="3600" b="0" i="0" u="none" strike="noStrike" kern="0" cap="none" spc="110"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high</a:t>
            </a:r>
            <a:r>
              <a:rPr kumimoji="0" lang="en-US" sz="3600" b="0" i="0" u="none" strike="noStrike" kern="0" cap="none" spc="210"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in</a:t>
            </a:r>
            <a:r>
              <a:rPr kumimoji="0" lang="en-US" sz="3600" b="0" i="0" u="none" strike="noStrike" kern="0" cap="none" spc="160"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the </a:t>
            </a:r>
            <a:r>
              <a:rPr kumimoji="0" lang="en-US" sz="3600" b="0" i="0" u="none" strike="noStrike" kern="0" cap="none" spc="-35" normalizeH="0" baseline="0" noProof="0" dirty="0" smtClean="0">
                <a:ln>
                  <a:noFill/>
                </a:ln>
                <a:solidFill>
                  <a:prstClr val="black"/>
                </a:solidFill>
                <a:effectLst/>
                <a:uLnTx/>
                <a:uFillTx/>
                <a:latin typeface="Arial"/>
                <a:ea typeface="Times New Roman"/>
                <a:cs typeface="Arial"/>
              </a:rPr>
              <a:t>y</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oung </a:t>
            </a:r>
            <a:r>
              <a:rPr kumimoji="0" lang="en-US" sz="3600" b="0" i="0" u="none" strike="noStrike" kern="0" cap="none" spc="-30" normalizeH="0" baseline="0" noProof="0" dirty="0" smtClean="0">
                <a:ln>
                  <a:noFill/>
                </a:ln>
                <a:solidFill>
                  <a:prstClr val="black"/>
                </a:solidFill>
                <a:effectLst/>
                <a:uLnTx/>
                <a:uFillTx/>
                <a:latin typeface="Arial"/>
                <a:ea typeface="Times New Roman"/>
                <a:cs typeface="Arial"/>
              </a:rPr>
              <a:t>gr</a:t>
            </a:r>
            <a:r>
              <a:rPr kumimoji="0" lang="en-US" sz="3600" b="0" i="0" u="none" strike="noStrike" kern="0" cap="none" spc="-35" normalizeH="0" baseline="0" noProof="0" dirty="0" smtClean="0">
                <a:ln>
                  <a:noFill/>
                </a:ln>
                <a:solidFill>
                  <a:prstClr val="black"/>
                </a:solidFill>
                <a:effectLst/>
                <a:uLnTx/>
                <a:uFillTx/>
                <a:latin typeface="Arial"/>
                <a:ea typeface="Times New Roman"/>
                <a:cs typeface="Arial"/>
              </a:rPr>
              <a:t>o</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wing plant and </a:t>
            </a:r>
            <a:r>
              <a:rPr kumimoji="0" lang="en-US" sz="3600" b="0" i="0" u="none" strike="noStrike" kern="0" cap="none" spc="-30" normalizeH="0" baseline="0" noProof="0" dirty="0" smtClean="0">
                <a:ln>
                  <a:noFill/>
                </a:ln>
                <a:solidFill>
                  <a:prstClr val="black"/>
                </a:solidFill>
                <a:effectLst/>
                <a:uLnTx/>
                <a:uFillTx/>
                <a:latin typeface="Arial"/>
                <a:ea typeface="Times New Roman"/>
                <a:cs typeface="Arial"/>
              </a:rPr>
              <a:t>f</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alls</a:t>
            </a:r>
            <a:r>
              <a:rPr kumimoji="0" lang="en-US" sz="3600" b="0" i="0" u="none" strike="noStrike" kern="0" cap="none" spc="165"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as</a:t>
            </a:r>
            <a:r>
              <a:rPr kumimoji="0" lang="en-US" sz="3600" b="0" i="0" u="none" strike="noStrike" kern="0" cap="none" spc="155"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the plant m</a:t>
            </a:r>
            <a:r>
              <a:rPr kumimoji="0" lang="en-US" sz="3600" b="0" i="0" u="none" strike="noStrike" kern="0" cap="none" spc="-35" normalizeH="0" baseline="0" noProof="0" dirty="0" smtClean="0">
                <a:ln>
                  <a:noFill/>
                </a:ln>
                <a:solidFill>
                  <a:prstClr val="black"/>
                </a:solidFill>
                <a:effectLst/>
                <a:uLnTx/>
                <a:uFillTx/>
                <a:latin typeface="Arial"/>
                <a:ea typeface="Times New Roman"/>
                <a:cs typeface="Arial"/>
              </a:rPr>
              <a:t>a</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tu</a:t>
            </a:r>
            <a:r>
              <a:rPr kumimoji="0" lang="en-US" sz="3600" b="0" i="0" u="none" strike="noStrike" kern="0" cap="none" spc="-35" normalizeH="0" baseline="0" noProof="0" dirty="0" smtClean="0">
                <a:ln>
                  <a:noFill/>
                </a:ln>
                <a:solidFill>
                  <a:prstClr val="black"/>
                </a:solidFill>
                <a:effectLst/>
                <a:uLnTx/>
                <a:uFillTx/>
                <a:latin typeface="Arial"/>
                <a:ea typeface="Times New Roman"/>
                <a:cs typeface="Arial"/>
              </a:rPr>
              <a:t>r</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es.</a:t>
            </a:r>
            <a:r>
              <a:rPr kumimoji="0" lang="en-US" sz="3600" b="0" i="0" u="none" strike="noStrike" kern="0" cap="none" spc="65" normalizeH="0" baseline="0" noProof="0" dirty="0" smtClean="0">
                <a:ln>
                  <a:noFill/>
                </a:ln>
                <a:solidFill>
                  <a:prstClr val="black"/>
                </a:solidFill>
                <a:effectLst/>
                <a:uLnTx/>
                <a:uFillTx/>
                <a:latin typeface="Arial"/>
                <a:ea typeface="Times New Roman"/>
                <a:cs typeface="Arial"/>
              </a:rPr>
              <a:t> </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US" sz="3600" b="0" i="0" u="none" strike="noStrike" kern="0" cap="none" spc="65" normalizeH="0" baseline="0" noProof="0" dirty="0" smtClean="0">
              <a:ln>
                <a:noFill/>
              </a:ln>
              <a:solidFill>
                <a:prstClr val="black"/>
              </a:solidFill>
              <a:effectLst/>
              <a:uLnTx/>
              <a:uFillTx/>
              <a:latin typeface="Arial"/>
              <a:ea typeface="Times New Roman"/>
              <a:cs typeface="Arial"/>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In</a:t>
            </a:r>
            <a:r>
              <a:rPr kumimoji="0" lang="en-US" sz="3600" b="0" i="0" u="none" strike="noStrike" kern="0" cap="none" spc="155"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animals, muscl</a:t>
            </a:r>
            <a:r>
              <a:rPr kumimoji="0" lang="en-US" sz="3600" b="0" i="0" u="none" strike="noStrike" kern="0" cap="none" spc="-25" normalizeH="0" baseline="0" noProof="0" dirty="0" smtClean="0">
                <a:ln>
                  <a:noFill/>
                </a:ln>
                <a:solidFill>
                  <a:prstClr val="black"/>
                </a:solidFill>
                <a:effectLst/>
                <a:uLnTx/>
                <a:uFillTx/>
                <a:latin typeface="Arial"/>
                <a:ea typeface="Times New Roman"/>
                <a:cs typeface="Arial"/>
              </a:rPr>
              <a:t>e</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a:t>
            </a:r>
            <a:r>
              <a:rPr kumimoji="0" lang="en-US" sz="3600" b="0" i="0" u="none" strike="noStrike" kern="0" cap="none" spc="150"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skin,</a:t>
            </a:r>
            <a:r>
              <a:rPr kumimoji="0" lang="en-US" sz="3600" b="0" i="0" u="none" strike="noStrike" kern="0" cap="none" spc="115"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hai</a:t>
            </a:r>
            <a:r>
              <a:rPr kumimoji="0" lang="en-US" sz="3600" b="0" i="0" u="none" strike="noStrike" kern="0" cap="none" spc="-50" normalizeH="0" baseline="0" noProof="0" dirty="0" smtClean="0">
                <a:ln>
                  <a:noFill/>
                </a:ln>
                <a:solidFill>
                  <a:prstClr val="black"/>
                </a:solidFill>
                <a:effectLst/>
                <a:uLnTx/>
                <a:uFillTx/>
                <a:latin typeface="Arial"/>
                <a:ea typeface="Times New Roman"/>
                <a:cs typeface="Arial"/>
              </a:rPr>
              <a:t>r</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a:t>
            </a:r>
            <a:r>
              <a:rPr kumimoji="0" lang="en-US" sz="3600" b="0" i="0" u="none" strike="noStrike" kern="0" cap="none" spc="165"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35" normalizeH="0" baseline="0" noProof="0" dirty="0" smtClean="0">
                <a:ln>
                  <a:noFill/>
                </a:ln>
                <a:solidFill>
                  <a:prstClr val="black"/>
                </a:solidFill>
                <a:effectLst/>
                <a:uLnTx/>
                <a:uFillTx/>
                <a:latin typeface="Arial"/>
                <a:ea typeface="Times New Roman"/>
                <a:cs typeface="Arial"/>
              </a:rPr>
              <a:t>f</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e</a:t>
            </a:r>
            <a:r>
              <a:rPr kumimoji="0" lang="en-US" sz="3600" b="0" i="0" u="none" strike="noStrike" kern="0" cap="none" spc="-35" normalizeH="0" baseline="0" noProof="0" dirty="0" smtClean="0">
                <a:ln>
                  <a:noFill/>
                </a:ln>
                <a:solidFill>
                  <a:prstClr val="black"/>
                </a:solidFill>
                <a:effectLst/>
                <a:uLnTx/>
                <a:uFillTx/>
                <a:latin typeface="Arial"/>
                <a:ea typeface="Times New Roman"/>
                <a:cs typeface="Arial"/>
              </a:rPr>
              <a:t>a</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the</a:t>
            </a:r>
            <a:r>
              <a:rPr kumimoji="0" lang="en-US" sz="3600" b="0" i="0" u="none" strike="noStrike" kern="0" cap="none" spc="-35" normalizeH="0" baseline="0" noProof="0" dirty="0" smtClean="0">
                <a:ln>
                  <a:noFill/>
                </a:ln>
                <a:solidFill>
                  <a:prstClr val="black"/>
                </a:solidFill>
                <a:effectLst/>
                <a:uLnTx/>
                <a:uFillTx/>
                <a:latin typeface="Arial"/>
                <a:ea typeface="Times New Roman"/>
                <a:cs typeface="Arial"/>
              </a:rPr>
              <a:t>r</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s,</a:t>
            </a:r>
            <a:r>
              <a:rPr kumimoji="0" lang="en-US" sz="3600" b="0" i="0" u="none" strike="noStrike" kern="0" cap="none" spc="-15"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35" normalizeH="0" baseline="0" noProof="0" dirty="0" smtClean="0">
                <a:ln>
                  <a:noFill/>
                </a:ln>
                <a:solidFill>
                  <a:prstClr val="black"/>
                </a:solidFill>
                <a:effectLst/>
                <a:uLnTx/>
                <a:uFillTx/>
                <a:latin typeface="Arial"/>
                <a:ea typeface="Times New Roman"/>
                <a:cs typeface="Arial"/>
              </a:rPr>
              <a:t>w</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ool</a:t>
            </a:r>
            <a:r>
              <a:rPr kumimoji="0" lang="en-US" sz="3600" b="0" i="0" u="none" strike="noStrike" kern="0" cap="none" spc="170"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and</a:t>
            </a:r>
            <a:r>
              <a:rPr kumimoji="0" lang="en-US" sz="3600" b="0" i="0" u="none" strike="noStrike" kern="0" cap="none" spc="175"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nails</a:t>
            </a:r>
            <a:r>
              <a:rPr kumimoji="0" lang="en-US" sz="3600" b="0" i="0" u="none" strike="noStrike" kern="0" cap="none" spc="115"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consist</a:t>
            </a:r>
            <a:r>
              <a:rPr kumimoji="0" lang="en-US" sz="3600" b="0" i="0" u="none" strike="noStrike" kern="0" cap="none" spc="185"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main</a:t>
            </a:r>
            <a:r>
              <a:rPr kumimoji="0" lang="en-US" sz="3600" b="0" i="0" u="none" strike="noStrike" kern="0" cap="none" spc="-30" normalizeH="0" baseline="0" noProof="0" dirty="0" smtClean="0">
                <a:ln>
                  <a:noFill/>
                </a:ln>
                <a:solidFill>
                  <a:prstClr val="black"/>
                </a:solidFill>
                <a:effectLst/>
                <a:uLnTx/>
                <a:uFillTx/>
                <a:latin typeface="Arial"/>
                <a:ea typeface="Times New Roman"/>
                <a:cs typeface="Arial"/>
              </a:rPr>
              <a:t>l</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y</a:t>
            </a:r>
            <a:r>
              <a:rPr kumimoji="0" lang="en-US" sz="3600" b="0" i="0" u="none" strike="noStrike" kern="0" cap="none" spc="230"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of</a:t>
            </a:r>
            <a:r>
              <a:rPr kumimoji="0" lang="en-US" sz="3600" b="0" i="0" u="none" strike="noStrike" kern="0" cap="none" spc="70" normalizeH="0" baseline="0" noProof="0" dirty="0" smtClean="0">
                <a:ln>
                  <a:noFill/>
                </a:ln>
                <a:solidFill>
                  <a:prstClr val="black"/>
                </a:solidFill>
                <a:effectLst/>
                <a:uLnTx/>
                <a:uFillTx/>
                <a:latin typeface="Arial"/>
                <a:ea typeface="Times New Roman"/>
                <a:cs typeface="Arial"/>
              </a:rPr>
              <a:t> </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p</a:t>
            </a:r>
            <a:r>
              <a:rPr kumimoji="0" lang="en-US" sz="3600" b="0" i="0" u="none" strike="noStrike" kern="0" cap="none" spc="-30" normalizeH="0" baseline="0" noProof="0" dirty="0" smtClean="0">
                <a:ln>
                  <a:noFill/>
                </a:ln>
                <a:solidFill>
                  <a:prstClr val="black"/>
                </a:solidFill>
                <a:effectLst/>
                <a:uLnTx/>
                <a:uFillTx/>
                <a:latin typeface="Arial"/>
                <a:ea typeface="Times New Roman"/>
                <a:cs typeface="Arial"/>
              </a:rPr>
              <a:t>r</a:t>
            </a:r>
            <a:r>
              <a:rPr kumimoji="0" lang="en-US" sz="3600" b="0" i="0" u="none" strike="noStrike" kern="0" cap="none" spc="0" normalizeH="0" baseline="0" noProof="0" dirty="0" smtClean="0">
                <a:ln>
                  <a:noFill/>
                </a:ln>
                <a:solidFill>
                  <a:prstClr val="black"/>
                </a:solidFill>
                <a:effectLst/>
                <a:uLnTx/>
                <a:uFillTx/>
                <a:latin typeface="Arial"/>
                <a:ea typeface="Times New Roman"/>
                <a:cs typeface="Arial"/>
              </a:rPr>
              <a:t>otein.</a:t>
            </a:r>
            <a:endParaRPr kumimoji="0" lang="ar-IQ"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8077200" cy="5016758"/>
          </a:xfrm>
          <a:prstGeom prst="rect">
            <a:avLst/>
          </a:prstGeom>
        </p:spPr>
        <p:txBody>
          <a:bodyPr wrap="square">
            <a:spAutoFit/>
          </a:bodyPr>
          <a:lstStyle/>
          <a:p>
            <a:pPr lvl="0" algn="just"/>
            <a:r>
              <a:rPr lang="en-US" sz="4000" dirty="0">
                <a:solidFill>
                  <a:prstClr val="black"/>
                </a:solidFill>
                <a:latin typeface="Arial"/>
                <a:ea typeface="Times New Roman"/>
              </a:rPr>
              <a:t>Li</a:t>
            </a:r>
            <a:r>
              <a:rPr lang="en-US" sz="4000" spc="-30" dirty="0">
                <a:solidFill>
                  <a:prstClr val="black"/>
                </a:solidFill>
                <a:latin typeface="Arial"/>
                <a:ea typeface="Times New Roman"/>
              </a:rPr>
              <a:t>k</a:t>
            </a:r>
            <a:r>
              <a:rPr lang="en-US" sz="4000" dirty="0">
                <a:solidFill>
                  <a:prstClr val="black"/>
                </a:solidFill>
                <a:latin typeface="Arial"/>
                <a:ea typeface="Times New Roman"/>
              </a:rPr>
              <a:t>e p</a:t>
            </a:r>
            <a:r>
              <a:rPr lang="en-US" sz="4000" spc="-35" dirty="0">
                <a:solidFill>
                  <a:prstClr val="black"/>
                </a:solidFill>
                <a:latin typeface="Arial"/>
                <a:ea typeface="Times New Roman"/>
              </a:rPr>
              <a:t>r</a:t>
            </a:r>
            <a:r>
              <a:rPr lang="en-US" sz="4000" dirty="0">
                <a:solidFill>
                  <a:prstClr val="black"/>
                </a:solidFill>
                <a:latin typeface="Arial"/>
                <a:ea typeface="Times New Roman"/>
              </a:rPr>
              <a:t>oteins,</a:t>
            </a:r>
            <a:r>
              <a:rPr lang="en-US" sz="4000" spc="140" dirty="0">
                <a:solidFill>
                  <a:prstClr val="black"/>
                </a:solidFill>
                <a:latin typeface="Arial"/>
                <a:ea typeface="Times New Roman"/>
              </a:rPr>
              <a:t> </a:t>
            </a:r>
            <a:r>
              <a:rPr lang="en-US" sz="4000" u="sng" dirty="0">
                <a:solidFill>
                  <a:prstClr val="black"/>
                </a:solidFill>
                <a:latin typeface="Arial"/>
                <a:ea typeface="Times New Roman"/>
              </a:rPr>
              <a:t>nucleic acids </a:t>
            </a:r>
            <a:r>
              <a:rPr lang="en-US" sz="4000" dirty="0">
                <a:solidFill>
                  <a:prstClr val="black"/>
                </a:solidFill>
                <a:latin typeface="Arial"/>
                <a:ea typeface="Times New Roman"/>
              </a:rPr>
              <a:t>a</a:t>
            </a:r>
            <a:r>
              <a:rPr lang="en-US" sz="4000" spc="-30" dirty="0">
                <a:solidFill>
                  <a:prstClr val="black"/>
                </a:solidFill>
                <a:latin typeface="Arial"/>
                <a:ea typeface="Times New Roman"/>
              </a:rPr>
              <a:t>r</a:t>
            </a:r>
            <a:r>
              <a:rPr lang="en-US" sz="4000" dirty="0">
                <a:solidFill>
                  <a:prstClr val="black"/>
                </a:solidFill>
                <a:latin typeface="Arial"/>
                <a:ea typeface="Times New Roman"/>
              </a:rPr>
              <a:t>e </a:t>
            </a:r>
            <a:r>
              <a:rPr lang="en-US" sz="4000" dirty="0" smtClean="0">
                <a:solidFill>
                  <a:prstClr val="black"/>
                </a:solidFill>
                <a:latin typeface="Arial"/>
                <a:ea typeface="Times New Roman"/>
              </a:rPr>
              <a:t>also nit</a:t>
            </a:r>
            <a:r>
              <a:rPr lang="en-US" sz="4000" spc="-30" dirty="0" smtClean="0">
                <a:solidFill>
                  <a:prstClr val="black"/>
                </a:solidFill>
                <a:latin typeface="Arial"/>
                <a:ea typeface="Times New Roman"/>
              </a:rPr>
              <a:t>r</a:t>
            </a:r>
            <a:r>
              <a:rPr lang="en-US" sz="4000" dirty="0" smtClean="0">
                <a:solidFill>
                  <a:prstClr val="black"/>
                </a:solidFill>
                <a:latin typeface="Arial"/>
                <a:ea typeface="Times New Roman"/>
              </a:rPr>
              <a:t>o</a:t>
            </a:r>
            <a:r>
              <a:rPr lang="en-US" sz="4000" spc="-30" dirty="0" smtClean="0">
                <a:solidFill>
                  <a:prstClr val="black"/>
                </a:solidFill>
                <a:latin typeface="Arial"/>
                <a:ea typeface="Times New Roman"/>
              </a:rPr>
              <a:t>g</a:t>
            </a:r>
            <a:r>
              <a:rPr lang="en-US" sz="4000" dirty="0" smtClean="0">
                <a:solidFill>
                  <a:prstClr val="black"/>
                </a:solidFill>
                <a:latin typeface="Arial"/>
                <a:ea typeface="Times New Roman"/>
              </a:rPr>
              <a:t>en-containing</a:t>
            </a:r>
            <a:r>
              <a:rPr lang="en-US" sz="4000" spc="210" dirty="0">
                <a:solidFill>
                  <a:prstClr val="black"/>
                </a:solidFill>
                <a:latin typeface="Arial"/>
                <a:ea typeface="Times New Roman"/>
              </a:rPr>
              <a:t> </a:t>
            </a:r>
            <a:r>
              <a:rPr lang="en-US" sz="4000" dirty="0" smtClean="0">
                <a:solidFill>
                  <a:prstClr val="black"/>
                </a:solidFill>
                <a:latin typeface="Arial"/>
                <a:ea typeface="Times New Roman"/>
              </a:rPr>
              <a:t>compounds</a:t>
            </a:r>
            <a:r>
              <a:rPr lang="en-US" sz="4000" spc="180" dirty="0" smtClean="0">
                <a:solidFill>
                  <a:prstClr val="black"/>
                </a:solidFill>
                <a:latin typeface="Arial"/>
                <a:ea typeface="Times New Roman"/>
              </a:rPr>
              <a:t> </a:t>
            </a:r>
            <a:r>
              <a:rPr lang="en-US" sz="4000" dirty="0">
                <a:solidFill>
                  <a:prstClr val="black"/>
                </a:solidFill>
                <a:latin typeface="Arial"/>
                <a:ea typeface="Times New Roman"/>
              </a:rPr>
              <a:t>and th</a:t>
            </a:r>
            <a:r>
              <a:rPr lang="en-US" sz="4000" spc="-40" dirty="0">
                <a:solidFill>
                  <a:prstClr val="black"/>
                </a:solidFill>
                <a:latin typeface="Arial"/>
                <a:ea typeface="Times New Roman"/>
              </a:rPr>
              <a:t>e</a:t>
            </a:r>
            <a:r>
              <a:rPr lang="en-US" sz="4000" dirty="0">
                <a:solidFill>
                  <a:prstClr val="black"/>
                </a:solidFill>
                <a:latin typeface="Arial"/>
                <a:ea typeface="Times New Roman"/>
              </a:rPr>
              <a:t>y pl</a:t>
            </a:r>
            <a:r>
              <a:rPr lang="en-US" sz="4000" spc="-35" dirty="0">
                <a:solidFill>
                  <a:prstClr val="black"/>
                </a:solidFill>
                <a:latin typeface="Arial"/>
                <a:ea typeface="Times New Roman"/>
              </a:rPr>
              <a:t>a</a:t>
            </a:r>
            <a:r>
              <a:rPr lang="en-US" sz="4000" dirty="0">
                <a:solidFill>
                  <a:prstClr val="black"/>
                </a:solidFill>
                <a:latin typeface="Arial"/>
                <a:ea typeface="Times New Roman"/>
              </a:rPr>
              <a:t>y</a:t>
            </a:r>
            <a:r>
              <a:rPr lang="en-US" sz="4000" spc="220" dirty="0">
                <a:solidFill>
                  <a:prstClr val="black"/>
                </a:solidFill>
                <a:latin typeface="Arial"/>
                <a:ea typeface="Times New Roman"/>
              </a:rPr>
              <a:t> </a:t>
            </a:r>
            <a:r>
              <a:rPr lang="en-US" sz="4000" dirty="0">
                <a:solidFill>
                  <a:prstClr val="black"/>
                </a:solidFill>
                <a:latin typeface="Arial"/>
                <a:ea typeface="Times New Roman"/>
              </a:rPr>
              <a:t>a</a:t>
            </a:r>
            <a:r>
              <a:rPr lang="en-US" sz="4000" spc="115" dirty="0">
                <a:solidFill>
                  <a:prstClr val="black"/>
                </a:solidFill>
                <a:latin typeface="Arial"/>
                <a:ea typeface="Times New Roman"/>
              </a:rPr>
              <a:t> </a:t>
            </a:r>
            <a:r>
              <a:rPr lang="en-US" sz="4000" dirty="0">
                <a:solidFill>
                  <a:prstClr val="black"/>
                </a:solidFill>
                <a:latin typeface="Arial"/>
                <a:ea typeface="Times New Roman"/>
              </a:rPr>
              <a:t>basic</a:t>
            </a:r>
            <a:r>
              <a:rPr lang="en-US" sz="4000" spc="165" dirty="0">
                <a:solidFill>
                  <a:prstClr val="black"/>
                </a:solidFill>
                <a:latin typeface="Arial"/>
                <a:ea typeface="Times New Roman"/>
              </a:rPr>
              <a:t> </a:t>
            </a:r>
            <a:r>
              <a:rPr lang="en-US" sz="4000" spc="-30" dirty="0">
                <a:solidFill>
                  <a:prstClr val="black"/>
                </a:solidFill>
                <a:latin typeface="Arial"/>
                <a:ea typeface="Times New Roman"/>
              </a:rPr>
              <a:t>r</a:t>
            </a:r>
            <a:r>
              <a:rPr lang="en-US" sz="4000" dirty="0">
                <a:solidFill>
                  <a:prstClr val="black"/>
                </a:solidFill>
                <a:latin typeface="Arial"/>
                <a:ea typeface="Times New Roman"/>
              </a:rPr>
              <a:t>ole</a:t>
            </a:r>
            <a:r>
              <a:rPr lang="en-US" sz="4000" spc="220" dirty="0">
                <a:solidFill>
                  <a:prstClr val="black"/>
                </a:solidFill>
                <a:latin typeface="Arial"/>
                <a:ea typeface="Times New Roman"/>
              </a:rPr>
              <a:t> </a:t>
            </a:r>
            <a:r>
              <a:rPr lang="en-US" sz="4000" dirty="0">
                <a:solidFill>
                  <a:prstClr val="black"/>
                </a:solidFill>
                <a:latin typeface="Arial"/>
                <a:ea typeface="Times New Roman"/>
              </a:rPr>
              <a:t>in</a:t>
            </a:r>
            <a:r>
              <a:rPr lang="en-US" sz="4000" spc="115" dirty="0">
                <a:solidFill>
                  <a:prstClr val="black"/>
                </a:solidFill>
                <a:latin typeface="Arial"/>
                <a:ea typeface="Times New Roman"/>
              </a:rPr>
              <a:t> </a:t>
            </a:r>
            <a:r>
              <a:rPr lang="en-US" sz="4000" dirty="0">
                <a:solidFill>
                  <a:prstClr val="black"/>
                </a:solidFill>
                <a:latin typeface="Arial"/>
                <a:ea typeface="Times New Roman"/>
              </a:rPr>
              <a:t>the</a:t>
            </a:r>
            <a:r>
              <a:rPr lang="en-US" sz="4000" spc="215" dirty="0">
                <a:solidFill>
                  <a:prstClr val="black"/>
                </a:solidFill>
                <a:latin typeface="Arial"/>
                <a:ea typeface="Times New Roman"/>
              </a:rPr>
              <a:t> </a:t>
            </a:r>
            <a:r>
              <a:rPr lang="en-US" sz="4000" dirty="0">
                <a:solidFill>
                  <a:prstClr val="black"/>
                </a:solidFill>
                <a:latin typeface="Arial"/>
                <a:ea typeface="Times New Roman"/>
              </a:rPr>
              <a:t>synthesis of</a:t>
            </a:r>
            <a:r>
              <a:rPr lang="en-US" sz="4000" spc="110" dirty="0">
                <a:solidFill>
                  <a:prstClr val="black"/>
                </a:solidFill>
                <a:latin typeface="Arial"/>
                <a:ea typeface="Times New Roman"/>
              </a:rPr>
              <a:t> </a:t>
            </a:r>
            <a:r>
              <a:rPr lang="en-US" sz="4000" dirty="0">
                <a:solidFill>
                  <a:prstClr val="black"/>
                </a:solidFill>
                <a:latin typeface="Arial"/>
                <a:ea typeface="Times New Roman"/>
              </a:rPr>
              <a:t>p</a:t>
            </a:r>
            <a:r>
              <a:rPr lang="en-US" sz="4000" spc="-35" dirty="0">
                <a:solidFill>
                  <a:prstClr val="black"/>
                </a:solidFill>
                <a:latin typeface="Arial"/>
                <a:ea typeface="Times New Roman"/>
              </a:rPr>
              <a:t>r</a:t>
            </a:r>
            <a:r>
              <a:rPr lang="en-US" sz="4000" dirty="0">
                <a:solidFill>
                  <a:prstClr val="black"/>
                </a:solidFill>
                <a:latin typeface="Arial"/>
                <a:ea typeface="Times New Roman"/>
              </a:rPr>
              <a:t>oteins</a:t>
            </a:r>
            <a:r>
              <a:rPr lang="en-US" sz="4000" spc="45" dirty="0">
                <a:solidFill>
                  <a:prstClr val="black"/>
                </a:solidFill>
                <a:latin typeface="Arial"/>
                <a:ea typeface="Times New Roman"/>
              </a:rPr>
              <a:t> </a:t>
            </a:r>
            <a:r>
              <a:rPr lang="en-US" sz="4000" dirty="0">
                <a:solidFill>
                  <a:prstClr val="black"/>
                </a:solidFill>
                <a:latin typeface="Arial"/>
                <a:ea typeface="Times New Roman"/>
              </a:rPr>
              <a:t>in</a:t>
            </a:r>
            <a:r>
              <a:rPr lang="en-US" sz="4000" spc="115" dirty="0">
                <a:solidFill>
                  <a:prstClr val="black"/>
                </a:solidFill>
                <a:latin typeface="Arial"/>
                <a:ea typeface="Times New Roman"/>
              </a:rPr>
              <a:t> </a:t>
            </a:r>
            <a:r>
              <a:rPr lang="en-US" sz="4000" dirty="0">
                <a:solidFill>
                  <a:prstClr val="black"/>
                </a:solidFill>
                <a:latin typeface="Arial"/>
                <a:ea typeface="Times New Roman"/>
              </a:rPr>
              <a:t>all</a:t>
            </a:r>
            <a:r>
              <a:rPr lang="en-US" sz="4000" spc="110" dirty="0">
                <a:solidFill>
                  <a:prstClr val="black"/>
                </a:solidFill>
                <a:latin typeface="Arial"/>
                <a:ea typeface="Times New Roman"/>
              </a:rPr>
              <a:t> </a:t>
            </a:r>
            <a:r>
              <a:rPr lang="en-US" sz="4000" dirty="0">
                <a:solidFill>
                  <a:prstClr val="black"/>
                </a:solidFill>
                <a:latin typeface="Arial"/>
                <a:ea typeface="Times New Roman"/>
              </a:rPr>
              <a:t>l</a:t>
            </a:r>
            <a:r>
              <a:rPr lang="en-US" sz="4000" spc="-30" dirty="0">
                <a:solidFill>
                  <a:prstClr val="black"/>
                </a:solidFill>
                <a:latin typeface="Arial"/>
                <a:ea typeface="Times New Roman"/>
              </a:rPr>
              <a:t>i</a:t>
            </a:r>
            <a:r>
              <a:rPr lang="en-US" sz="4000" dirty="0">
                <a:solidFill>
                  <a:prstClr val="black"/>
                </a:solidFill>
                <a:latin typeface="Arial"/>
                <a:ea typeface="Times New Roman"/>
              </a:rPr>
              <a:t>ving</a:t>
            </a:r>
            <a:r>
              <a:rPr lang="en-US" sz="4000" spc="165" dirty="0">
                <a:solidFill>
                  <a:prstClr val="black"/>
                </a:solidFill>
                <a:latin typeface="Arial"/>
                <a:ea typeface="Times New Roman"/>
              </a:rPr>
              <a:t> </a:t>
            </a:r>
            <a:r>
              <a:rPr lang="en-US" sz="4000" dirty="0">
                <a:solidFill>
                  <a:prstClr val="black"/>
                </a:solidFill>
                <a:latin typeface="Arial"/>
                <a:ea typeface="Times New Roman"/>
              </a:rPr>
              <a:t>o</a:t>
            </a:r>
            <a:r>
              <a:rPr lang="en-US" sz="4000" spc="-30" dirty="0">
                <a:solidFill>
                  <a:prstClr val="black"/>
                </a:solidFill>
                <a:latin typeface="Arial"/>
                <a:ea typeface="Times New Roman"/>
              </a:rPr>
              <a:t>r</a:t>
            </a:r>
            <a:r>
              <a:rPr lang="en-US" sz="4000" spc="-25" dirty="0">
                <a:solidFill>
                  <a:prstClr val="black"/>
                </a:solidFill>
                <a:latin typeface="Arial"/>
                <a:ea typeface="Times New Roman"/>
              </a:rPr>
              <a:t>g</a:t>
            </a:r>
            <a:r>
              <a:rPr lang="en-US" sz="4000" dirty="0">
                <a:solidFill>
                  <a:prstClr val="black"/>
                </a:solidFill>
                <a:latin typeface="Arial"/>
                <a:ea typeface="Times New Roman"/>
              </a:rPr>
              <a:t>anisms.</a:t>
            </a:r>
            <a:r>
              <a:rPr lang="en-US" sz="4000" spc="180" dirty="0">
                <a:solidFill>
                  <a:prstClr val="black"/>
                </a:solidFill>
                <a:latin typeface="Arial"/>
                <a:ea typeface="Times New Roman"/>
              </a:rPr>
              <a:t> </a:t>
            </a:r>
            <a:endParaRPr lang="en-US" sz="4000" spc="180" dirty="0" smtClean="0">
              <a:solidFill>
                <a:prstClr val="black"/>
              </a:solidFill>
              <a:latin typeface="Arial"/>
              <a:ea typeface="Times New Roman"/>
            </a:endParaRPr>
          </a:p>
          <a:p>
            <a:pPr lvl="0" algn="just"/>
            <a:endParaRPr lang="en-US" sz="4000" spc="180" dirty="0">
              <a:solidFill>
                <a:prstClr val="black"/>
              </a:solidFill>
              <a:latin typeface="Arial"/>
              <a:ea typeface="Times New Roman"/>
            </a:endParaRPr>
          </a:p>
          <a:p>
            <a:pPr lvl="0" algn="just"/>
            <a:r>
              <a:rPr lang="en-US" sz="4000" spc="-35" dirty="0" smtClean="0">
                <a:solidFill>
                  <a:prstClr val="black"/>
                </a:solidFill>
                <a:latin typeface="Arial"/>
                <a:ea typeface="Times New Roman"/>
              </a:rPr>
              <a:t>T</a:t>
            </a:r>
            <a:r>
              <a:rPr lang="en-US" sz="4000" dirty="0" smtClean="0">
                <a:solidFill>
                  <a:prstClr val="black"/>
                </a:solidFill>
                <a:latin typeface="Arial"/>
                <a:ea typeface="Times New Roman"/>
              </a:rPr>
              <a:t>h</a:t>
            </a:r>
            <a:r>
              <a:rPr lang="en-US" sz="4000" spc="-40" dirty="0" smtClean="0">
                <a:solidFill>
                  <a:prstClr val="black"/>
                </a:solidFill>
                <a:latin typeface="Arial"/>
                <a:ea typeface="Times New Roman"/>
              </a:rPr>
              <a:t>e</a:t>
            </a:r>
            <a:r>
              <a:rPr lang="en-US" sz="4000" dirty="0" smtClean="0">
                <a:solidFill>
                  <a:prstClr val="black"/>
                </a:solidFill>
                <a:latin typeface="Arial"/>
                <a:ea typeface="Times New Roman"/>
              </a:rPr>
              <a:t>y</a:t>
            </a:r>
            <a:r>
              <a:rPr lang="en-US" sz="4000" spc="215" dirty="0" smtClean="0">
                <a:solidFill>
                  <a:prstClr val="black"/>
                </a:solidFill>
                <a:latin typeface="Arial"/>
                <a:ea typeface="Times New Roman"/>
              </a:rPr>
              <a:t> </a:t>
            </a:r>
            <a:r>
              <a:rPr lang="en-US" sz="4000" dirty="0">
                <a:solidFill>
                  <a:prstClr val="black"/>
                </a:solidFill>
                <a:latin typeface="Arial"/>
                <a:ea typeface="Times New Roman"/>
              </a:rPr>
              <a:t>also</a:t>
            </a:r>
            <a:r>
              <a:rPr lang="en-US" sz="4000" spc="155" dirty="0">
                <a:solidFill>
                  <a:prstClr val="black"/>
                </a:solidFill>
                <a:latin typeface="Arial"/>
                <a:ea typeface="Times New Roman"/>
              </a:rPr>
              <a:t> </a:t>
            </a:r>
            <a:r>
              <a:rPr lang="en-US" sz="4000" u="sng" dirty="0">
                <a:solidFill>
                  <a:prstClr val="black"/>
                </a:solidFill>
                <a:latin typeface="Arial"/>
                <a:ea typeface="Times New Roman"/>
              </a:rPr>
              <a:t>car</a:t>
            </a:r>
            <a:r>
              <a:rPr lang="en-US" sz="4000" u="sng" spc="-30" dirty="0">
                <a:solidFill>
                  <a:prstClr val="black"/>
                </a:solidFill>
                <a:latin typeface="Arial"/>
                <a:ea typeface="Times New Roman"/>
              </a:rPr>
              <a:t>r</a:t>
            </a:r>
            <a:r>
              <a:rPr lang="en-US" sz="4000" u="sng" dirty="0">
                <a:solidFill>
                  <a:prstClr val="black"/>
                </a:solidFill>
                <a:latin typeface="Arial"/>
                <a:ea typeface="Times New Roman"/>
              </a:rPr>
              <a:t>y the</a:t>
            </a:r>
            <a:r>
              <a:rPr lang="en-US" sz="4000" u="sng" spc="175" dirty="0">
                <a:solidFill>
                  <a:prstClr val="black"/>
                </a:solidFill>
                <a:latin typeface="Arial"/>
                <a:ea typeface="Times New Roman"/>
              </a:rPr>
              <a:t> </a:t>
            </a:r>
            <a:r>
              <a:rPr lang="en-US" sz="4000" u="sng" spc="-30" dirty="0">
                <a:solidFill>
                  <a:prstClr val="black"/>
                </a:solidFill>
                <a:latin typeface="Arial"/>
                <a:ea typeface="Times New Roman"/>
              </a:rPr>
              <a:t>g</a:t>
            </a:r>
            <a:r>
              <a:rPr lang="en-US" sz="4000" u="sng" dirty="0">
                <a:solidFill>
                  <a:prstClr val="black"/>
                </a:solidFill>
                <a:latin typeface="Arial"/>
                <a:ea typeface="Times New Roman"/>
              </a:rPr>
              <a:t>enetic</a:t>
            </a:r>
            <a:r>
              <a:rPr lang="en-US" sz="4000" u="sng" spc="230" dirty="0">
                <a:solidFill>
                  <a:prstClr val="black"/>
                </a:solidFill>
                <a:latin typeface="Arial"/>
                <a:ea typeface="Times New Roman"/>
              </a:rPr>
              <a:t> </a:t>
            </a:r>
            <a:r>
              <a:rPr lang="en-US" sz="4000" u="sng" dirty="0">
                <a:solidFill>
                  <a:prstClr val="black"/>
                </a:solidFill>
                <a:latin typeface="Arial"/>
                <a:ea typeface="Times New Roman"/>
              </a:rPr>
              <a:t>in</a:t>
            </a:r>
            <a:r>
              <a:rPr lang="en-US" sz="4000" u="sng" spc="-30" dirty="0">
                <a:solidFill>
                  <a:prstClr val="black"/>
                </a:solidFill>
                <a:latin typeface="Arial"/>
                <a:ea typeface="Times New Roman"/>
              </a:rPr>
              <a:t>f</a:t>
            </a:r>
            <a:r>
              <a:rPr lang="en-US" sz="4000" u="sng" dirty="0">
                <a:solidFill>
                  <a:prstClr val="black"/>
                </a:solidFill>
                <a:latin typeface="Arial"/>
                <a:ea typeface="Times New Roman"/>
              </a:rPr>
              <a:t>orm</a:t>
            </a:r>
            <a:r>
              <a:rPr lang="en-US" sz="4000" u="sng" spc="-30" dirty="0">
                <a:solidFill>
                  <a:prstClr val="black"/>
                </a:solidFill>
                <a:latin typeface="Arial"/>
                <a:ea typeface="Times New Roman"/>
              </a:rPr>
              <a:t>a</a:t>
            </a:r>
            <a:r>
              <a:rPr lang="en-US" sz="4000" u="sng" dirty="0">
                <a:solidFill>
                  <a:prstClr val="black"/>
                </a:solidFill>
                <a:latin typeface="Arial"/>
                <a:ea typeface="Times New Roman"/>
              </a:rPr>
              <a:t>tion</a:t>
            </a:r>
            <a:r>
              <a:rPr lang="en-US" sz="4000" u="sng" spc="50" dirty="0">
                <a:solidFill>
                  <a:prstClr val="black"/>
                </a:solidFill>
                <a:latin typeface="Arial"/>
                <a:ea typeface="Times New Roman"/>
              </a:rPr>
              <a:t> </a:t>
            </a:r>
            <a:r>
              <a:rPr lang="en-US" sz="4000" u="sng" dirty="0">
                <a:solidFill>
                  <a:prstClr val="black"/>
                </a:solidFill>
                <a:latin typeface="Arial"/>
                <a:ea typeface="Times New Roman"/>
              </a:rPr>
              <a:t>of</a:t>
            </a:r>
            <a:r>
              <a:rPr lang="en-US" sz="4000" u="sng" spc="70" dirty="0">
                <a:solidFill>
                  <a:prstClr val="black"/>
                </a:solidFill>
                <a:latin typeface="Arial"/>
                <a:ea typeface="Times New Roman"/>
              </a:rPr>
              <a:t> </a:t>
            </a:r>
            <a:r>
              <a:rPr lang="en-US" sz="4000" u="sng" dirty="0">
                <a:solidFill>
                  <a:prstClr val="black"/>
                </a:solidFill>
                <a:latin typeface="Arial"/>
                <a:ea typeface="Times New Roman"/>
              </a:rPr>
              <a:t>the</a:t>
            </a:r>
            <a:r>
              <a:rPr lang="en-US" sz="4000" u="sng" spc="175" dirty="0">
                <a:solidFill>
                  <a:prstClr val="black"/>
                </a:solidFill>
                <a:latin typeface="Arial"/>
                <a:ea typeface="Times New Roman"/>
              </a:rPr>
              <a:t> </a:t>
            </a:r>
            <a:r>
              <a:rPr lang="en-US" sz="4000" u="sng" dirty="0">
                <a:solidFill>
                  <a:prstClr val="black"/>
                </a:solidFill>
                <a:latin typeface="Arial"/>
                <a:ea typeface="Times New Roman"/>
              </a:rPr>
              <a:t>l</a:t>
            </a:r>
            <a:r>
              <a:rPr lang="en-US" sz="4000" u="sng" spc="-30" dirty="0">
                <a:solidFill>
                  <a:prstClr val="black"/>
                </a:solidFill>
                <a:latin typeface="Arial"/>
                <a:ea typeface="Times New Roman"/>
              </a:rPr>
              <a:t>i</a:t>
            </a:r>
            <a:r>
              <a:rPr lang="en-US" sz="4000" u="sng" dirty="0">
                <a:solidFill>
                  <a:prstClr val="black"/>
                </a:solidFill>
                <a:latin typeface="Arial"/>
                <a:ea typeface="Times New Roman"/>
              </a:rPr>
              <a:t>ving</a:t>
            </a:r>
            <a:r>
              <a:rPr lang="en-US" sz="4000" u="sng" spc="125" dirty="0">
                <a:solidFill>
                  <a:prstClr val="black"/>
                </a:solidFill>
                <a:latin typeface="Arial"/>
                <a:ea typeface="Times New Roman"/>
              </a:rPr>
              <a:t> </a:t>
            </a:r>
            <a:r>
              <a:rPr lang="en-US" sz="4000" u="sng" dirty="0">
                <a:solidFill>
                  <a:prstClr val="black"/>
                </a:solidFill>
                <a:latin typeface="Arial"/>
                <a:ea typeface="Times New Roman"/>
              </a:rPr>
              <a:t>cell.</a:t>
            </a:r>
            <a:endParaRPr lang="ar-IQ" sz="4000" u="sng" dirty="0">
              <a:solidFill>
                <a:prstClr val="black"/>
              </a:solidFill>
              <a:latin typeface="Constantia"/>
            </a:endParaRP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683907"/>
            <a:ext cx="8229600" cy="2357568"/>
          </a:xfrm>
          <a:prstGeom prst="rect">
            <a:avLst/>
          </a:prstGeom>
        </p:spPr>
        <p:txBody>
          <a:bodyPr wrap="square">
            <a:spAutoFit/>
          </a:bodyPr>
          <a:lstStyle/>
          <a:p>
            <a:pPr marL="0" marR="32385" lvl="0" indent="0" algn="just" defTabSz="914400" eaLnBrk="1" fontAlgn="auto" latinLnBrk="0" hangingPunct="1">
              <a:lnSpc>
                <a:spcPct val="115000"/>
              </a:lnSpc>
              <a:spcBef>
                <a:spcPts val="5"/>
              </a:spcBef>
              <a:spcAft>
                <a:spcPts val="0"/>
              </a:spcAft>
              <a:buClrTx/>
              <a:buSzTx/>
              <a:buFontTx/>
              <a:buNone/>
              <a:tabLst/>
              <a:defRPr/>
            </a:pPr>
            <a:r>
              <a:rPr kumimoji="0" lang="en-US" sz="3200" b="0" i="0" u="none" strike="noStrike" kern="0" cap="none" spc="-35" normalizeH="0" baseline="0" noProof="0" dirty="0" smtClean="0">
                <a:ln>
                  <a:noFill/>
                </a:ln>
                <a:solidFill>
                  <a:prstClr val="black"/>
                </a:solidFill>
                <a:effectLst/>
                <a:uLnTx/>
                <a:uFillTx/>
                <a:latin typeface="Arial"/>
                <a:ea typeface="Times New Roman"/>
                <a:cs typeface="Arial"/>
              </a:rPr>
              <a:t>T</a:t>
            </a:r>
            <a:r>
              <a:rPr kumimoji="0" lang="en-US" sz="3200" b="0" i="0" u="none" strike="noStrike" kern="0" cap="none" spc="0" normalizeH="0" baseline="0" noProof="0" dirty="0" smtClean="0">
                <a:ln>
                  <a:noFill/>
                </a:ln>
                <a:solidFill>
                  <a:prstClr val="black"/>
                </a:solidFill>
                <a:effectLst/>
                <a:uLnTx/>
                <a:uFillTx/>
                <a:latin typeface="Arial"/>
                <a:ea typeface="Times New Roman"/>
                <a:cs typeface="Arial"/>
              </a:rPr>
              <a:t>he</a:t>
            </a:r>
            <a:r>
              <a:rPr kumimoji="0" lang="en-US" sz="3200" b="0" i="0" u="none" strike="noStrike" kern="0" cap="none" spc="45" normalizeH="0" baseline="0" noProof="0" dirty="0" smtClean="0">
                <a:ln>
                  <a:noFill/>
                </a:ln>
                <a:solidFill>
                  <a:prstClr val="black"/>
                </a:solidFill>
                <a:effectLst/>
                <a:uLnTx/>
                <a:uFillTx/>
                <a:latin typeface="Arial"/>
                <a:ea typeface="Times New Roman"/>
                <a:cs typeface="Arial"/>
              </a:rPr>
              <a:t> </a:t>
            </a:r>
            <a:r>
              <a:rPr kumimoji="0" lang="en-US" sz="3200" b="1" i="0" u="none" strike="noStrike" kern="0" cap="none" spc="0" normalizeH="0" baseline="0" noProof="0" dirty="0" smtClean="0">
                <a:ln>
                  <a:noFill/>
                </a:ln>
                <a:solidFill>
                  <a:prstClr val="black"/>
                </a:solidFill>
                <a:effectLst/>
                <a:uLnTx/>
                <a:uFillTx/>
                <a:latin typeface="Arial"/>
                <a:ea typeface="Times New Roman"/>
                <a:cs typeface="Arial"/>
              </a:rPr>
              <a:t>o</a:t>
            </a:r>
            <a:r>
              <a:rPr kumimoji="0" lang="en-US" sz="3200" b="1" i="0" u="none" strike="noStrike" kern="0" cap="none" spc="-30" normalizeH="0" baseline="0" noProof="0" dirty="0" smtClean="0">
                <a:ln>
                  <a:noFill/>
                </a:ln>
                <a:solidFill>
                  <a:prstClr val="black"/>
                </a:solidFill>
                <a:effectLst/>
                <a:uLnTx/>
                <a:uFillTx/>
                <a:latin typeface="Arial"/>
                <a:ea typeface="Times New Roman"/>
                <a:cs typeface="Arial"/>
              </a:rPr>
              <a:t>r</a:t>
            </a:r>
            <a:r>
              <a:rPr kumimoji="0" lang="en-US" sz="3200" b="1" i="0" u="none" strike="noStrike" kern="0" cap="none" spc="-25" normalizeH="0" baseline="0" noProof="0" dirty="0" smtClean="0">
                <a:ln>
                  <a:noFill/>
                </a:ln>
                <a:solidFill>
                  <a:prstClr val="black"/>
                </a:solidFill>
                <a:effectLst/>
                <a:uLnTx/>
                <a:uFillTx/>
                <a:latin typeface="Arial"/>
                <a:ea typeface="Times New Roman"/>
                <a:cs typeface="Arial"/>
              </a:rPr>
              <a:t>g</a:t>
            </a:r>
            <a:r>
              <a:rPr kumimoji="0" lang="en-US" sz="3200" b="1" i="0" u="none" strike="noStrike" kern="0" cap="none" spc="0" normalizeH="0" baseline="0" noProof="0" dirty="0" smtClean="0">
                <a:ln>
                  <a:noFill/>
                </a:ln>
                <a:solidFill>
                  <a:prstClr val="black"/>
                </a:solidFill>
                <a:effectLst/>
                <a:uLnTx/>
                <a:uFillTx/>
                <a:latin typeface="Arial"/>
                <a:ea typeface="Times New Roman"/>
                <a:cs typeface="Arial"/>
              </a:rPr>
              <a:t>anic</a:t>
            </a:r>
            <a:r>
              <a:rPr kumimoji="0" lang="en-US" sz="3200" b="1" i="0" u="none" strike="noStrike" kern="0" cap="none" spc="145" normalizeH="0" baseline="0" noProof="0" dirty="0" smtClean="0">
                <a:ln>
                  <a:noFill/>
                </a:ln>
                <a:solidFill>
                  <a:prstClr val="black"/>
                </a:solidFill>
                <a:effectLst/>
                <a:uLnTx/>
                <a:uFillTx/>
                <a:latin typeface="Arial"/>
                <a:ea typeface="Times New Roman"/>
                <a:cs typeface="Arial"/>
              </a:rPr>
              <a:t> </a:t>
            </a:r>
            <a:r>
              <a:rPr kumimoji="0" lang="en-US" sz="3200" b="1" i="0" u="none" strike="noStrike" kern="0" cap="none" spc="0" normalizeH="0" baseline="0" noProof="0" dirty="0" smtClean="0">
                <a:ln>
                  <a:noFill/>
                </a:ln>
                <a:solidFill>
                  <a:prstClr val="black"/>
                </a:solidFill>
                <a:effectLst/>
                <a:uLnTx/>
                <a:uFillTx/>
                <a:latin typeface="Arial"/>
                <a:ea typeface="Times New Roman"/>
                <a:cs typeface="Arial"/>
              </a:rPr>
              <a:t>acids</a:t>
            </a:r>
            <a:r>
              <a:rPr kumimoji="0" lang="en-US" sz="3200" b="0" i="0" u="none" strike="noStrike" kern="0" cap="none" spc="45" normalizeH="0" baseline="0" noProof="0" dirty="0" smtClean="0">
                <a:ln>
                  <a:noFill/>
                </a:ln>
                <a:solidFill>
                  <a:prstClr val="black"/>
                </a:solidFill>
                <a:effectLst/>
                <a:uLnTx/>
                <a:uFillTx/>
                <a:latin typeface="Arial"/>
                <a:ea typeface="Times New Roman"/>
                <a:cs typeface="Arial"/>
              </a:rPr>
              <a:t> </a:t>
            </a:r>
            <a:r>
              <a:rPr kumimoji="0" lang="en-US" sz="3200" b="0" i="0" u="none" strike="noStrike" kern="0" cap="none" spc="0" normalizeH="0" baseline="0" noProof="0" dirty="0" smtClean="0">
                <a:ln>
                  <a:noFill/>
                </a:ln>
                <a:solidFill>
                  <a:prstClr val="black"/>
                </a:solidFill>
                <a:effectLst/>
                <a:uLnTx/>
                <a:uFillTx/>
                <a:latin typeface="Arial"/>
                <a:ea typeface="Times New Roman"/>
                <a:cs typeface="Arial"/>
              </a:rPr>
              <a:t>th</a:t>
            </a:r>
            <a:r>
              <a:rPr kumimoji="0" lang="en-US" sz="3200" b="0" i="0" u="none" strike="noStrike" kern="0" cap="none" spc="-30" normalizeH="0" baseline="0" noProof="0" dirty="0" smtClean="0">
                <a:ln>
                  <a:noFill/>
                </a:ln>
                <a:solidFill>
                  <a:prstClr val="black"/>
                </a:solidFill>
                <a:effectLst/>
                <a:uLnTx/>
                <a:uFillTx/>
                <a:latin typeface="Arial"/>
                <a:ea typeface="Times New Roman"/>
                <a:cs typeface="Arial"/>
              </a:rPr>
              <a:t>a</a:t>
            </a:r>
            <a:r>
              <a:rPr kumimoji="0" lang="en-US" sz="3200" b="0" i="0" u="none" strike="noStrike" kern="0" cap="none" spc="0" normalizeH="0" baseline="0" noProof="0" dirty="0" smtClean="0">
                <a:ln>
                  <a:noFill/>
                </a:ln>
                <a:solidFill>
                  <a:prstClr val="black"/>
                </a:solidFill>
                <a:effectLst/>
                <a:uLnTx/>
                <a:uFillTx/>
                <a:latin typeface="Arial"/>
                <a:ea typeface="Times New Roman"/>
                <a:cs typeface="Arial"/>
              </a:rPr>
              <a:t>t</a:t>
            </a:r>
            <a:r>
              <a:rPr kumimoji="0" lang="en-US" sz="3200" b="0" i="0" u="none" strike="noStrike" kern="0" cap="none" spc="150" normalizeH="0" baseline="0" noProof="0" dirty="0" smtClean="0">
                <a:ln>
                  <a:noFill/>
                </a:ln>
                <a:solidFill>
                  <a:prstClr val="black"/>
                </a:solidFill>
                <a:effectLst/>
                <a:uLnTx/>
                <a:uFillTx/>
                <a:latin typeface="Arial"/>
                <a:ea typeface="Times New Roman"/>
                <a:cs typeface="Arial"/>
              </a:rPr>
              <a:t> </a:t>
            </a:r>
            <a:r>
              <a:rPr kumimoji="0" lang="en-US" sz="3200" b="0" i="0" u="none" strike="noStrike" kern="0" cap="none" spc="0" normalizeH="0" baseline="0" noProof="0" dirty="0" smtClean="0">
                <a:ln>
                  <a:noFill/>
                </a:ln>
                <a:solidFill>
                  <a:prstClr val="black"/>
                </a:solidFill>
                <a:effectLst/>
                <a:uLnTx/>
                <a:uFillTx/>
                <a:latin typeface="Arial"/>
                <a:ea typeface="Times New Roman"/>
                <a:cs typeface="Arial"/>
              </a:rPr>
              <a:t>occur</a:t>
            </a:r>
            <a:r>
              <a:rPr kumimoji="0" lang="en-US" sz="3200" b="0" i="0" u="none" strike="noStrike" kern="0" cap="none" spc="95" normalizeH="0" baseline="0" noProof="0" dirty="0" smtClean="0">
                <a:ln>
                  <a:noFill/>
                </a:ln>
                <a:solidFill>
                  <a:prstClr val="black"/>
                </a:solidFill>
                <a:effectLst/>
                <a:uLnTx/>
                <a:uFillTx/>
                <a:latin typeface="Arial"/>
                <a:ea typeface="Times New Roman"/>
                <a:cs typeface="Arial"/>
              </a:rPr>
              <a:t> </a:t>
            </a:r>
            <a:r>
              <a:rPr kumimoji="0" lang="en-US" sz="3200" b="0" i="0" u="none" strike="noStrike" kern="0" cap="none" spc="0" normalizeH="0" baseline="0" noProof="0" dirty="0" smtClean="0">
                <a:ln>
                  <a:noFill/>
                </a:ln>
                <a:solidFill>
                  <a:prstClr val="black"/>
                </a:solidFill>
                <a:effectLst/>
                <a:uLnTx/>
                <a:uFillTx/>
                <a:latin typeface="Arial"/>
                <a:ea typeface="Times New Roman"/>
                <a:cs typeface="Arial"/>
              </a:rPr>
              <a:t>in plants</a:t>
            </a:r>
            <a:r>
              <a:rPr kumimoji="0" lang="en-US" sz="3200" b="0" i="0" u="none" strike="noStrike" kern="0" cap="none" spc="150" normalizeH="0" baseline="0" noProof="0" dirty="0" smtClean="0">
                <a:ln>
                  <a:noFill/>
                </a:ln>
                <a:solidFill>
                  <a:prstClr val="black"/>
                </a:solidFill>
                <a:effectLst/>
                <a:uLnTx/>
                <a:uFillTx/>
                <a:latin typeface="Arial"/>
                <a:ea typeface="Times New Roman"/>
                <a:cs typeface="Arial"/>
              </a:rPr>
              <a:t> </a:t>
            </a:r>
            <a:r>
              <a:rPr kumimoji="0" lang="en-US" sz="3200" b="0" i="0" u="none" strike="noStrike" kern="0" cap="none" spc="0" normalizeH="0" baseline="0" noProof="0" dirty="0" smtClean="0">
                <a:ln>
                  <a:noFill/>
                </a:ln>
                <a:solidFill>
                  <a:prstClr val="black"/>
                </a:solidFill>
                <a:effectLst/>
                <a:uLnTx/>
                <a:uFillTx/>
                <a:latin typeface="Arial"/>
                <a:ea typeface="Times New Roman"/>
                <a:cs typeface="Arial"/>
              </a:rPr>
              <a:t>and</a:t>
            </a:r>
            <a:r>
              <a:rPr kumimoji="0" lang="en-US" sz="3200" b="0" i="0" u="none" strike="noStrike" kern="0" cap="none" spc="100" normalizeH="0" baseline="0" noProof="0" dirty="0" smtClean="0">
                <a:ln>
                  <a:noFill/>
                </a:ln>
                <a:solidFill>
                  <a:prstClr val="black"/>
                </a:solidFill>
                <a:effectLst/>
                <a:uLnTx/>
                <a:uFillTx/>
                <a:latin typeface="Arial"/>
                <a:ea typeface="Times New Roman"/>
                <a:cs typeface="Arial"/>
              </a:rPr>
              <a:t> </a:t>
            </a:r>
            <a:r>
              <a:rPr kumimoji="0" lang="en-US" sz="3200" b="0" i="0" u="none" strike="noStrike" kern="0" cap="none" spc="0" normalizeH="0" baseline="0" noProof="0" dirty="0" smtClean="0">
                <a:ln>
                  <a:noFill/>
                </a:ln>
                <a:solidFill>
                  <a:prstClr val="black"/>
                </a:solidFill>
                <a:effectLst/>
                <a:uLnTx/>
                <a:uFillTx/>
                <a:latin typeface="Arial"/>
                <a:ea typeface="Times New Roman"/>
                <a:cs typeface="Arial"/>
              </a:rPr>
              <a:t>animals</a:t>
            </a:r>
            <a:r>
              <a:rPr kumimoji="0" lang="en-US" sz="3200" b="0" i="0" u="none" strike="noStrike" kern="0" cap="none" spc="155" normalizeH="0" baseline="0" noProof="0" dirty="0" smtClean="0">
                <a:ln>
                  <a:noFill/>
                </a:ln>
                <a:solidFill>
                  <a:prstClr val="black"/>
                </a:solidFill>
                <a:effectLst/>
                <a:uLnTx/>
                <a:uFillTx/>
                <a:latin typeface="Arial"/>
                <a:ea typeface="Times New Roman"/>
                <a:cs typeface="Arial"/>
              </a:rPr>
              <a:t> </a:t>
            </a:r>
            <a:r>
              <a:rPr kumimoji="0" lang="en-US" sz="3200" b="0" i="0" u="none" strike="noStrike" kern="0" cap="none" spc="0" normalizeH="0" baseline="0" noProof="0" dirty="0" smtClean="0">
                <a:ln>
                  <a:noFill/>
                </a:ln>
                <a:solidFill>
                  <a:prstClr val="black"/>
                </a:solidFill>
                <a:effectLst/>
                <a:uLnTx/>
                <a:uFillTx/>
                <a:latin typeface="Arial"/>
                <a:ea typeface="Times New Roman"/>
                <a:cs typeface="Arial"/>
              </a:rPr>
              <a:t>include</a:t>
            </a:r>
            <a:r>
              <a:rPr kumimoji="0" lang="en-US" sz="3200" b="0" i="0" u="none" strike="noStrike" kern="0" cap="none" spc="145" normalizeH="0" baseline="0" noProof="0" dirty="0" smtClean="0">
                <a:ln>
                  <a:noFill/>
                </a:ln>
                <a:solidFill>
                  <a:prstClr val="black"/>
                </a:solidFill>
                <a:effectLst/>
                <a:uLnTx/>
                <a:uFillTx/>
                <a:latin typeface="Arial"/>
                <a:ea typeface="Times New Roman"/>
                <a:cs typeface="Arial"/>
              </a:rPr>
              <a:t>:</a:t>
            </a:r>
            <a:endParaRPr kumimoji="0" lang="en-US" sz="2400" b="0" i="0" u="none" strike="noStrike" kern="0" cap="none" spc="0" normalizeH="0" baseline="0" noProof="0" dirty="0" smtClean="0">
              <a:ln>
                <a:noFill/>
              </a:ln>
              <a:solidFill>
                <a:prstClr val="black"/>
              </a:solidFill>
              <a:effectLst/>
              <a:uLnTx/>
              <a:uFillTx/>
              <a:ea typeface="Calibri"/>
              <a:cs typeface="Arial"/>
            </a:endParaRPr>
          </a:p>
          <a:p>
            <a:pPr marL="0" marR="32385" lvl="0" indent="0" algn="just" defTabSz="914400" eaLnBrk="1" fontAlgn="auto" latinLnBrk="0" hangingPunct="1">
              <a:lnSpc>
                <a:spcPct val="115000"/>
              </a:lnSpc>
              <a:spcBef>
                <a:spcPts val="5"/>
              </a:spcBef>
              <a:spcAft>
                <a:spcPts val="0"/>
              </a:spcAft>
              <a:buClrTx/>
              <a:buSzTx/>
              <a:buFontTx/>
              <a:buNone/>
              <a:tabLst/>
              <a:defRPr/>
            </a:pPr>
            <a:r>
              <a:rPr kumimoji="0" lang="en-US" sz="3200" b="0" i="0" u="none" strike="noStrike" kern="0" cap="none" spc="145" normalizeH="0" baseline="0" noProof="0" dirty="0" smtClean="0">
                <a:ln>
                  <a:noFill/>
                </a:ln>
                <a:solidFill>
                  <a:prstClr val="black"/>
                </a:solidFill>
                <a:effectLst/>
                <a:uLnTx/>
                <a:uFillTx/>
                <a:latin typeface="Arial"/>
                <a:ea typeface="Times New Roman"/>
                <a:cs typeface="Arial"/>
              </a:rPr>
              <a:t> </a:t>
            </a:r>
            <a:r>
              <a:rPr kumimoji="0" lang="en-US" sz="3200" b="1" i="0" u="sng" strike="noStrike" kern="0" cap="none" spc="0" normalizeH="0" baseline="0" noProof="0" dirty="0" smtClean="0">
                <a:ln>
                  <a:noFill/>
                </a:ln>
                <a:solidFill>
                  <a:prstClr val="black"/>
                </a:solidFill>
                <a:effectLst/>
                <a:uLnTx/>
                <a:uFillTx/>
                <a:latin typeface="Arial"/>
                <a:ea typeface="Times New Roman"/>
                <a:cs typeface="Arial"/>
              </a:rPr>
              <a:t>Citric,</a:t>
            </a:r>
            <a:r>
              <a:rPr kumimoji="0" lang="en-US" sz="3200" b="1" i="0" u="sng" strike="noStrike" kern="0" cap="none" spc="45" normalizeH="0" baseline="0" noProof="0" dirty="0" smtClean="0">
                <a:ln>
                  <a:noFill/>
                </a:ln>
                <a:solidFill>
                  <a:prstClr val="black"/>
                </a:solidFill>
                <a:effectLst/>
                <a:uLnTx/>
                <a:uFillTx/>
                <a:latin typeface="Arial"/>
                <a:ea typeface="Times New Roman"/>
                <a:cs typeface="Arial"/>
              </a:rPr>
              <a:t> </a:t>
            </a:r>
            <a:r>
              <a:rPr kumimoji="0" lang="en-US" sz="3200" b="1" i="0" u="sng" strike="noStrike" kern="0" cap="none" spc="0" normalizeH="0" baseline="0" noProof="0" dirty="0" smtClean="0">
                <a:ln>
                  <a:noFill/>
                </a:ln>
                <a:solidFill>
                  <a:prstClr val="black"/>
                </a:solidFill>
                <a:effectLst/>
                <a:uLnTx/>
                <a:uFillTx/>
                <a:latin typeface="Arial"/>
                <a:ea typeface="Times New Roman"/>
                <a:cs typeface="Arial"/>
              </a:rPr>
              <a:t>malic,</a:t>
            </a:r>
            <a:r>
              <a:rPr kumimoji="0" lang="en-US" sz="3200" b="1" i="0" u="sng" strike="noStrike" kern="0" cap="none" spc="30" normalizeH="0" baseline="0" noProof="0" dirty="0" smtClean="0">
                <a:ln>
                  <a:noFill/>
                </a:ln>
                <a:solidFill>
                  <a:prstClr val="black"/>
                </a:solidFill>
                <a:effectLst/>
                <a:uLnTx/>
                <a:uFillTx/>
                <a:latin typeface="Arial"/>
                <a:ea typeface="Times New Roman"/>
                <a:cs typeface="Arial"/>
              </a:rPr>
              <a:t> </a:t>
            </a:r>
            <a:r>
              <a:rPr kumimoji="0" lang="en-US" sz="3200" b="1" i="0" u="sng" strike="noStrike" kern="0" cap="none" spc="0" normalizeH="0" baseline="0" noProof="0" dirty="0" smtClean="0">
                <a:ln>
                  <a:noFill/>
                </a:ln>
                <a:solidFill>
                  <a:prstClr val="black"/>
                </a:solidFill>
                <a:effectLst/>
                <a:uLnTx/>
                <a:uFillTx/>
                <a:latin typeface="Arial"/>
                <a:ea typeface="Times New Roman"/>
                <a:cs typeface="Arial"/>
              </a:rPr>
              <a:t>fumaric, succinic</a:t>
            </a:r>
            <a:r>
              <a:rPr kumimoji="0" lang="en-US" sz="3200" b="1" i="0" u="sng" strike="noStrike" kern="0" cap="none" spc="145" normalizeH="0" baseline="0" noProof="0" dirty="0" smtClean="0">
                <a:ln>
                  <a:noFill/>
                </a:ln>
                <a:solidFill>
                  <a:prstClr val="black"/>
                </a:solidFill>
                <a:effectLst/>
                <a:uLnTx/>
                <a:uFillTx/>
                <a:latin typeface="Arial"/>
                <a:ea typeface="Times New Roman"/>
                <a:cs typeface="Arial"/>
              </a:rPr>
              <a:t> </a:t>
            </a:r>
            <a:r>
              <a:rPr kumimoji="0" lang="en-US" sz="3200" b="1" i="0" u="sng" strike="noStrike" kern="0" cap="none" spc="0" normalizeH="0" baseline="0" noProof="0" dirty="0" smtClean="0">
                <a:ln>
                  <a:noFill/>
                </a:ln>
                <a:solidFill>
                  <a:prstClr val="black"/>
                </a:solidFill>
                <a:effectLst/>
                <a:uLnTx/>
                <a:uFillTx/>
                <a:latin typeface="Arial"/>
                <a:ea typeface="Times New Roman"/>
                <a:cs typeface="Arial"/>
              </a:rPr>
              <a:t>and</a:t>
            </a:r>
            <a:r>
              <a:rPr kumimoji="0" lang="en-US" sz="3200" b="1" i="0" u="sng" strike="noStrike" kern="0" cap="none" spc="200" normalizeH="0" baseline="0" noProof="0" dirty="0" smtClean="0">
                <a:ln>
                  <a:noFill/>
                </a:ln>
                <a:solidFill>
                  <a:prstClr val="black"/>
                </a:solidFill>
                <a:effectLst/>
                <a:uLnTx/>
                <a:uFillTx/>
                <a:latin typeface="Arial"/>
                <a:ea typeface="Times New Roman"/>
                <a:cs typeface="Arial"/>
              </a:rPr>
              <a:t> </a:t>
            </a:r>
            <a:r>
              <a:rPr kumimoji="0" lang="en-US" sz="3200" b="1" i="0" u="sng" strike="noStrike" kern="0" cap="none" spc="-50" normalizeH="0" baseline="0" noProof="0" dirty="0" smtClean="0">
                <a:ln>
                  <a:noFill/>
                </a:ln>
                <a:solidFill>
                  <a:prstClr val="black"/>
                </a:solidFill>
                <a:effectLst/>
                <a:uLnTx/>
                <a:uFillTx/>
                <a:latin typeface="Arial"/>
                <a:ea typeface="Times New Roman"/>
                <a:cs typeface="Arial"/>
              </a:rPr>
              <a:t>p</a:t>
            </a:r>
            <a:r>
              <a:rPr kumimoji="0" lang="en-US" sz="3200" b="1" i="0" u="sng" strike="noStrike" kern="0" cap="none" spc="0" normalizeH="0" baseline="0" noProof="0" dirty="0" smtClean="0">
                <a:ln>
                  <a:noFill/>
                </a:ln>
                <a:solidFill>
                  <a:prstClr val="black"/>
                </a:solidFill>
                <a:effectLst/>
                <a:uLnTx/>
                <a:uFillTx/>
                <a:latin typeface="Arial"/>
                <a:ea typeface="Times New Roman"/>
                <a:cs typeface="Arial"/>
              </a:rPr>
              <a:t>y</a:t>
            </a:r>
            <a:r>
              <a:rPr kumimoji="0" lang="en-US" sz="3200" b="1" i="0" u="sng" strike="noStrike" kern="0" cap="none" spc="-30" normalizeH="0" baseline="0" noProof="0" dirty="0" smtClean="0">
                <a:ln>
                  <a:noFill/>
                </a:ln>
                <a:solidFill>
                  <a:prstClr val="black"/>
                </a:solidFill>
                <a:effectLst/>
                <a:uLnTx/>
                <a:uFillTx/>
                <a:latin typeface="Arial"/>
                <a:ea typeface="Times New Roman"/>
                <a:cs typeface="Arial"/>
              </a:rPr>
              <a:t>r</a:t>
            </a:r>
            <a:r>
              <a:rPr kumimoji="0" lang="en-US" sz="3200" b="1" i="0" u="sng" strike="noStrike" kern="0" cap="none" spc="0" normalizeH="0" baseline="0" noProof="0" dirty="0" smtClean="0">
                <a:ln>
                  <a:noFill/>
                </a:ln>
                <a:solidFill>
                  <a:prstClr val="black"/>
                </a:solidFill>
                <a:effectLst/>
                <a:uLnTx/>
                <a:uFillTx/>
                <a:latin typeface="Arial"/>
                <a:ea typeface="Times New Roman"/>
                <a:cs typeface="Arial"/>
              </a:rPr>
              <a:t>uvic acids</a:t>
            </a:r>
            <a:r>
              <a:rPr kumimoji="0" lang="en-US" sz="3200" b="0" i="0" u="sng" strike="noStrike" kern="0" cap="none" spc="0" normalizeH="0" baseline="0" noProof="0" dirty="0" smtClean="0">
                <a:ln>
                  <a:noFill/>
                </a:ln>
                <a:solidFill>
                  <a:prstClr val="black"/>
                </a:solidFill>
                <a:effectLst/>
                <a:uLnTx/>
                <a:uFillTx/>
                <a:latin typeface="Arial"/>
                <a:ea typeface="Times New Roman"/>
                <a:cs typeface="Arial"/>
              </a:rPr>
              <a:t>.</a:t>
            </a:r>
            <a:r>
              <a:rPr kumimoji="0" lang="en-US" sz="3200" b="0" i="0" u="sng" strike="noStrike" kern="0" cap="none" spc="25" normalizeH="0" baseline="0" noProof="0" dirty="0" smtClean="0">
                <a:ln>
                  <a:noFill/>
                </a:ln>
                <a:solidFill>
                  <a:prstClr val="black"/>
                </a:solidFill>
                <a:effectLst/>
                <a:uLnTx/>
                <a:uFillTx/>
                <a:latin typeface="Arial"/>
                <a:ea typeface="Times New Roman"/>
                <a:cs typeface="Arial"/>
              </a:rPr>
              <a:t> </a:t>
            </a:r>
            <a:endParaRPr kumimoji="0" lang="ar-IQ"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305800" cy="6392519"/>
          </a:xfrm>
          <a:prstGeom prst="rect">
            <a:avLst/>
          </a:prstGeom>
        </p:spPr>
        <p:txBody>
          <a:bodyPr wrap="square">
            <a:spAutoFit/>
          </a:bodyPr>
          <a:lstStyle/>
          <a:p>
            <a:pPr marR="32385" lvl="0" algn="just">
              <a:lnSpc>
                <a:spcPct val="115000"/>
              </a:lnSpc>
              <a:spcBef>
                <a:spcPts val="5"/>
              </a:spcBef>
            </a:pPr>
            <a:r>
              <a:rPr lang="en-US" sz="3200" dirty="0">
                <a:latin typeface="Arial"/>
                <a:ea typeface="Times New Roman"/>
                <a:cs typeface="Arial"/>
              </a:rPr>
              <a:t>Although</a:t>
            </a:r>
            <a:r>
              <a:rPr lang="en-US" sz="3200" spc="30" dirty="0">
                <a:latin typeface="Arial"/>
                <a:ea typeface="Times New Roman"/>
                <a:cs typeface="Arial"/>
              </a:rPr>
              <a:t> </a:t>
            </a:r>
            <a:r>
              <a:rPr lang="en-US" sz="3200" dirty="0">
                <a:latin typeface="Arial"/>
                <a:ea typeface="Times New Roman"/>
                <a:cs typeface="Arial"/>
              </a:rPr>
              <a:t>these a</a:t>
            </a:r>
            <a:r>
              <a:rPr lang="en-US" sz="3200" spc="-30" dirty="0">
                <a:latin typeface="Arial"/>
                <a:ea typeface="Times New Roman"/>
                <a:cs typeface="Arial"/>
              </a:rPr>
              <a:t>r</a:t>
            </a:r>
            <a:r>
              <a:rPr lang="en-US" sz="3200" dirty="0">
                <a:latin typeface="Arial"/>
                <a:ea typeface="Times New Roman"/>
                <a:cs typeface="Arial"/>
              </a:rPr>
              <a:t>e</a:t>
            </a:r>
            <a:r>
              <a:rPr lang="en-US" sz="3200" spc="205" dirty="0">
                <a:latin typeface="Arial"/>
                <a:ea typeface="Times New Roman"/>
                <a:cs typeface="Arial"/>
              </a:rPr>
              <a:t> </a:t>
            </a:r>
            <a:r>
              <a:rPr lang="en-US" sz="3200" dirty="0">
                <a:latin typeface="Arial"/>
                <a:ea typeface="Times New Roman"/>
                <a:cs typeface="Arial"/>
              </a:rPr>
              <a:t>normal</a:t>
            </a:r>
            <a:r>
              <a:rPr lang="en-US" sz="3200" spc="-35" dirty="0">
                <a:latin typeface="Arial"/>
                <a:ea typeface="Times New Roman"/>
                <a:cs typeface="Arial"/>
              </a:rPr>
              <a:t>l</a:t>
            </a:r>
            <a:r>
              <a:rPr lang="en-US" sz="3200" dirty="0">
                <a:latin typeface="Arial"/>
                <a:ea typeface="Times New Roman"/>
                <a:cs typeface="Arial"/>
              </a:rPr>
              <a:t>y</a:t>
            </a:r>
            <a:r>
              <a:rPr lang="en-US" sz="3200" spc="10" dirty="0">
                <a:latin typeface="Arial"/>
                <a:ea typeface="Times New Roman"/>
                <a:cs typeface="Arial"/>
              </a:rPr>
              <a:t> </a:t>
            </a:r>
            <a:r>
              <a:rPr lang="en-US" sz="3200" dirty="0">
                <a:latin typeface="Arial"/>
                <a:ea typeface="Times New Roman"/>
                <a:cs typeface="Arial"/>
              </a:rPr>
              <a:t>p</a:t>
            </a:r>
            <a:r>
              <a:rPr lang="en-US" sz="3200" spc="-35" dirty="0">
                <a:latin typeface="Arial"/>
                <a:ea typeface="Times New Roman"/>
                <a:cs typeface="Arial"/>
              </a:rPr>
              <a:t>r</a:t>
            </a:r>
            <a:r>
              <a:rPr lang="en-US" sz="3200" dirty="0">
                <a:latin typeface="Arial"/>
                <a:ea typeface="Times New Roman"/>
                <a:cs typeface="Arial"/>
              </a:rPr>
              <a:t>esent</a:t>
            </a:r>
            <a:r>
              <a:rPr lang="en-US" sz="3200" spc="80" dirty="0">
                <a:latin typeface="Arial"/>
                <a:ea typeface="Times New Roman"/>
                <a:cs typeface="Arial"/>
              </a:rPr>
              <a:t> </a:t>
            </a:r>
            <a:r>
              <a:rPr lang="en-US" sz="3200" dirty="0">
                <a:latin typeface="Arial"/>
                <a:ea typeface="Times New Roman"/>
                <a:cs typeface="Arial"/>
              </a:rPr>
              <a:t>in</a:t>
            </a:r>
            <a:r>
              <a:rPr lang="en-US" sz="3200" spc="100" dirty="0">
                <a:latin typeface="Arial"/>
                <a:ea typeface="Times New Roman"/>
                <a:cs typeface="Arial"/>
              </a:rPr>
              <a:t> </a:t>
            </a:r>
            <a:r>
              <a:rPr lang="en-US" sz="3200" dirty="0">
                <a:latin typeface="Arial"/>
                <a:ea typeface="Times New Roman"/>
                <a:cs typeface="Arial"/>
              </a:rPr>
              <a:t>small</a:t>
            </a:r>
            <a:r>
              <a:rPr lang="en-US" sz="3200" spc="155" dirty="0">
                <a:latin typeface="Arial"/>
                <a:ea typeface="Times New Roman"/>
                <a:cs typeface="Arial"/>
              </a:rPr>
              <a:t> </a:t>
            </a:r>
            <a:r>
              <a:rPr lang="en-US" sz="3200" dirty="0">
                <a:latin typeface="Arial"/>
                <a:ea typeface="Times New Roman"/>
                <a:cs typeface="Arial"/>
              </a:rPr>
              <a:t>quantities, </a:t>
            </a:r>
            <a:r>
              <a:rPr lang="en-US" sz="3200" dirty="0" smtClean="0">
                <a:latin typeface="Arial"/>
                <a:ea typeface="Times New Roman"/>
                <a:cs typeface="Arial"/>
              </a:rPr>
              <a:t>th</a:t>
            </a:r>
            <a:r>
              <a:rPr lang="en-US" sz="3200" spc="-40" dirty="0" smtClean="0">
                <a:latin typeface="Arial"/>
                <a:ea typeface="Times New Roman"/>
                <a:cs typeface="Arial"/>
              </a:rPr>
              <a:t>e</a:t>
            </a:r>
            <a:r>
              <a:rPr lang="en-US" sz="3200" dirty="0" smtClean="0">
                <a:latin typeface="Arial"/>
                <a:ea typeface="Times New Roman"/>
                <a:cs typeface="Arial"/>
              </a:rPr>
              <a:t>y</a:t>
            </a:r>
            <a:r>
              <a:rPr lang="en-US" sz="3200" spc="225" dirty="0" smtClean="0">
                <a:latin typeface="Arial"/>
                <a:ea typeface="Times New Roman"/>
                <a:cs typeface="Arial"/>
              </a:rPr>
              <a:t> </a:t>
            </a:r>
            <a:r>
              <a:rPr lang="en-US" sz="3200" dirty="0">
                <a:latin typeface="Arial"/>
                <a:ea typeface="Times New Roman"/>
                <a:cs typeface="Arial"/>
              </a:rPr>
              <a:t>n</a:t>
            </a:r>
            <a:r>
              <a:rPr lang="en-US" sz="3200" spc="-45" dirty="0">
                <a:latin typeface="Arial"/>
                <a:ea typeface="Times New Roman"/>
                <a:cs typeface="Arial"/>
              </a:rPr>
              <a:t>ev</a:t>
            </a:r>
            <a:r>
              <a:rPr lang="en-US" sz="3200" dirty="0">
                <a:latin typeface="Arial"/>
                <a:ea typeface="Times New Roman"/>
                <a:cs typeface="Arial"/>
              </a:rPr>
              <a:t>ertheless</a:t>
            </a:r>
            <a:r>
              <a:rPr lang="en-US" sz="3200" spc="35" dirty="0">
                <a:latin typeface="Arial"/>
                <a:ea typeface="Times New Roman"/>
                <a:cs typeface="Arial"/>
              </a:rPr>
              <a:t> </a:t>
            </a:r>
            <a:r>
              <a:rPr lang="en-US" sz="3200" dirty="0">
                <a:latin typeface="Arial"/>
                <a:ea typeface="Times New Roman"/>
                <a:cs typeface="Arial"/>
              </a:rPr>
              <a:t>pl</a:t>
            </a:r>
            <a:r>
              <a:rPr lang="en-US" sz="3200" spc="-35" dirty="0">
                <a:latin typeface="Arial"/>
                <a:ea typeface="Times New Roman"/>
                <a:cs typeface="Arial"/>
              </a:rPr>
              <a:t>a</a:t>
            </a:r>
            <a:r>
              <a:rPr lang="en-US" sz="3200" dirty="0">
                <a:latin typeface="Arial"/>
                <a:ea typeface="Times New Roman"/>
                <a:cs typeface="Arial"/>
              </a:rPr>
              <a:t>y</a:t>
            </a:r>
            <a:r>
              <a:rPr lang="en-US" sz="3200" spc="175" dirty="0">
                <a:latin typeface="Arial"/>
                <a:ea typeface="Times New Roman"/>
                <a:cs typeface="Arial"/>
              </a:rPr>
              <a:t> </a:t>
            </a:r>
            <a:r>
              <a:rPr lang="en-US" sz="3200" dirty="0">
                <a:latin typeface="Arial"/>
                <a:ea typeface="Times New Roman"/>
                <a:cs typeface="Arial"/>
              </a:rPr>
              <a:t>an</a:t>
            </a:r>
            <a:r>
              <a:rPr lang="en-US" sz="3200" spc="120" dirty="0">
                <a:latin typeface="Arial"/>
                <a:ea typeface="Times New Roman"/>
                <a:cs typeface="Arial"/>
              </a:rPr>
              <a:t> </a:t>
            </a:r>
            <a:r>
              <a:rPr lang="en-US" sz="3200" dirty="0">
                <a:latin typeface="Arial"/>
                <a:ea typeface="Times New Roman"/>
                <a:cs typeface="Arial"/>
              </a:rPr>
              <a:t>important</a:t>
            </a:r>
            <a:r>
              <a:rPr lang="en-US" sz="3200" spc="-5" dirty="0">
                <a:latin typeface="Arial"/>
                <a:ea typeface="Times New Roman"/>
                <a:cs typeface="Arial"/>
              </a:rPr>
              <a:t> </a:t>
            </a:r>
            <a:r>
              <a:rPr lang="en-US" sz="3200" spc="-30" dirty="0">
                <a:latin typeface="Arial"/>
                <a:ea typeface="Times New Roman"/>
                <a:cs typeface="Arial"/>
              </a:rPr>
              <a:t>r</a:t>
            </a:r>
            <a:r>
              <a:rPr lang="en-US" sz="3200" dirty="0">
                <a:latin typeface="Arial"/>
                <a:ea typeface="Times New Roman"/>
                <a:cs typeface="Arial"/>
              </a:rPr>
              <a:t>ole</a:t>
            </a:r>
            <a:r>
              <a:rPr lang="en-US" sz="3200" spc="175" dirty="0">
                <a:latin typeface="Arial"/>
                <a:ea typeface="Times New Roman"/>
                <a:cs typeface="Arial"/>
              </a:rPr>
              <a:t> </a:t>
            </a:r>
            <a:r>
              <a:rPr lang="en-US" sz="3200" dirty="0">
                <a:latin typeface="Arial"/>
                <a:ea typeface="Times New Roman"/>
                <a:cs typeface="Arial"/>
              </a:rPr>
              <a:t>as</a:t>
            </a:r>
            <a:r>
              <a:rPr lang="en-US" sz="3200" spc="65" dirty="0">
                <a:latin typeface="Arial"/>
                <a:ea typeface="Times New Roman"/>
                <a:cs typeface="Arial"/>
              </a:rPr>
              <a:t> </a:t>
            </a:r>
            <a:r>
              <a:rPr lang="en-US" sz="3200" dirty="0">
                <a:latin typeface="Arial"/>
                <a:ea typeface="Times New Roman"/>
                <a:cs typeface="Arial"/>
              </a:rPr>
              <a:t>intermedi</a:t>
            </a:r>
            <a:r>
              <a:rPr lang="en-US" sz="3200" spc="-35" dirty="0">
                <a:latin typeface="Arial"/>
                <a:ea typeface="Times New Roman"/>
                <a:cs typeface="Arial"/>
              </a:rPr>
              <a:t>a</a:t>
            </a:r>
            <a:r>
              <a:rPr lang="en-US" sz="3200" dirty="0">
                <a:latin typeface="Arial"/>
                <a:ea typeface="Times New Roman"/>
                <a:cs typeface="Arial"/>
              </a:rPr>
              <a:t>tes</a:t>
            </a:r>
            <a:r>
              <a:rPr lang="en-US" sz="3200" spc="40" dirty="0">
                <a:latin typeface="Arial"/>
                <a:ea typeface="Times New Roman"/>
                <a:cs typeface="Arial"/>
              </a:rPr>
              <a:t> </a:t>
            </a:r>
            <a:r>
              <a:rPr lang="en-US" sz="3200" dirty="0">
                <a:latin typeface="Arial"/>
                <a:ea typeface="Times New Roman"/>
                <a:cs typeface="Arial"/>
              </a:rPr>
              <a:t>in</a:t>
            </a:r>
            <a:r>
              <a:rPr lang="en-US" sz="3200" spc="70" dirty="0">
                <a:latin typeface="Arial"/>
                <a:ea typeface="Times New Roman"/>
                <a:cs typeface="Arial"/>
              </a:rPr>
              <a:t> </a:t>
            </a:r>
            <a:r>
              <a:rPr lang="en-US" sz="3200" dirty="0">
                <a:latin typeface="Arial"/>
                <a:ea typeface="Times New Roman"/>
                <a:cs typeface="Arial"/>
              </a:rPr>
              <a:t>the</a:t>
            </a:r>
            <a:r>
              <a:rPr lang="en-US" sz="3200" spc="170" dirty="0">
                <a:latin typeface="Arial"/>
                <a:ea typeface="Times New Roman"/>
                <a:cs typeface="Arial"/>
              </a:rPr>
              <a:t> </a:t>
            </a:r>
            <a:r>
              <a:rPr lang="en-US" sz="3200" spc="-30" dirty="0">
                <a:latin typeface="Arial"/>
                <a:ea typeface="Times New Roman"/>
                <a:cs typeface="Arial"/>
              </a:rPr>
              <a:t>g</a:t>
            </a:r>
            <a:r>
              <a:rPr lang="en-US" sz="3200" dirty="0">
                <a:latin typeface="Arial"/>
                <a:ea typeface="Times New Roman"/>
                <a:cs typeface="Arial"/>
              </a:rPr>
              <a:t>ene</a:t>
            </a:r>
            <a:r>
              <a:rPr lang="en-US" sz="3200" spc="-30" dirty="0">
                <a:latin typeface="Arial"/>
                <a:ea typeface="Times New Roman"/>
                <a:cs typeface="Arial"/>
              </a:rPr>
              <a:t>r</a:t>
            </a:r>
            <a:r>
              <a:rPr lang="en-US" sz="3200" dirty="0">
                <a:latin typeface="Arial"/>
                <a:ea typeface="Times New Roman"/>
                <a:cs typeface="Arial"/>
              </a:rPr>
              <a:t>al met</a:t>
            </a:r>
            <a:r>
              <a:rPr lang="en-US" sz="3200" spc="-35" dirty="0">
                <a:latin typeface="Arial"/>
                <a:ea typeface="Times New Roman"/>
                <a:cs typeface="Arial"/>
              </a:rPr>
              <a:t>a</a:t>
            </a:r>
            <a:r>
              <a:rPr lang="en-US" sz="3200" dirty="0">
                <a:latin typeface="Arial"/>
                <a:ea typeface="Times New Roman"/>
                <a:cs typeface="Arial"/>
              </a:rPr>
              <a:t>bolism of</a:t>
            </a:r>
            <a:r>
              <a:rPr lang="en-US" sz="3200" spc="135" dirty="0">
                <a:latin typeface="Arial"/>
                <a:ea typeface="Times New Roman"/>
                <a:cs typeface="Arial"/>
              </a:rPr>
              <a:t> </a:t>
            </a:r>
            <a:r>
              <a:rPr lang="en-US" sz="3200" dirty="0">
                <a:latin typeface="Arial"/>
                <a:ea typeface="Times New Roman"/>
                <a:cs typeface="Arial"/>
              </a:rPr>
              <a:t>the cell</a:t>
            </a:r>
            <a:r>
              <a:rPr lang="en-US" sz="3200" dirty="0" smtClean="0">
                <a:latin typeface="Arial"/>
                <a:ea typeface="Times New Roman"/>
                <a:cs typeface="Arial"/>
              </a:rPr>
              <a:t>.</a:t>
            </a:r>
          </a:p>
          <a:p>
            <a:pPr marR="32385" lvl="0" algn="just">
              <a:lnSpc>
                <a:spcPct val="115000"/>
              </a:lnSpc>
              <a:spcBef>
                <a:spcPts val="5"/>
              </a:spcBef>
            </a:pPr>
            <a:endParaRPr lang="en-US" sz="3200" dirty="0" smtClean="0">
              <a:latin typeface="Arial"/>
              <a:ea typeface="Times New Roman"/>
              <a:cs typeface="Arial"/>
            </a:endParaRPr>
          </a:p>
          <a:p>
            <a:pPr marR="32385" lvl="0" algn="just">
              <a:lnSpc>
                <a:spcPct val="115000"/>
              </a:lnSpc>
              <a:spcBef>
                <a:spcPts val="5"/>
              </a:spcBef>
            </a:pPr>
            <a:r>
              <a:rPr lang="en-US" sz="3200" spc="120" dirty="0" smtClean="0">
                <a:latin typeface="Arial"/>
                <a:ea typeface="Times New Roman"/>
                <a:cs typeface="Arial"/>
              </a:rPr>
              <a:t> </a:t>
            </a:r>
            <a:r>
              <a:rPr lang="en-US" sz="3200" dirty="0">
                <a:latin typeface="Arial"/>
                <a:ea typeface="Times New Roman"/>
                <a:cs typeface="Arial"/>
              </a:rPr>
              <a:t>Other o</a:t>
            </a:r>
            <a:r>
              <a:rPr lang="en-US" sz="3200" spc="-30" dirty="0">
                <a:latin typeface="Arial"/>
                <a:ea typeface="Times New Roman"/>
                <a:cs typeface="Arial"/>
              </a:rPr>
              <a:t>r</a:t>
            </a:r>
            <a:r>
              <a:rPr lang="en-US" sz="3200" spc="-25" dirty="0">
                <a:latin typeface="Arial"/>
                <a:ea typeface="Times New Roman"/>
                <a:cs typeface="Arial"/>
              </a:rPr>
              <a:t>g</a:t>
            </a:r>
            <a:r>
              <a:rPr lang="en-US" sz="3200" dirty="0">
                <a:latin typeface="Arial"/>
                <a:ea typeface="Times New Roman"/>
                <a:cs typeface="Arial"/>
              </a:rPr>
              <a:t>anic acids</a:t>
            </a:r>
            <a:r>
              <a:rPr lang="en-US" sz="3200" spc="190" dirty="0">
                <a:latin typeface="Arial"/>
                <a:ea typeface="Times New Roman"/>
                <a:cs typeface="Arial"/>
              </a:rPr>
              <a:t> </a:t>
            </a:r>
            <a:r>
              <a:rPr lang="en-US" sz="3200" dirty="0">
                <a:latin typeface="Arial"/>
                <a:ea typeface="Times New Roman"/>
                <a:cs typeface="Arial"/>
              </a:rPr>
              <a:t>occur as</a:t>
            </a:r>
            <a:r>
              <a:rPr lang="en-US" sz="3200" spc="135" dirty="0">
                <a:latin typeface="Arial"/>
                <a:ea typeface="Times New Roman"/>
                <a:cs typeface="Arial"/>
              </a:rPr>
              <a:t> </a:t>
            </a:r>
            <a:r>
              <a:rPr lang="en-US" sz="3200" b="1" u="sng" spc="-35" dirty="0">
                <a:latin typeface="Arial"/>
                <a:ea typeface="Times New Roman"/>
                <a:cs typeface="Arial"/>
              </a:rPr>
              <a:t>f</a:t>
            </a:r>
            <a:r>
              <a:rPr lang="en-US" sz="3200" b="1" u="sng" dirty="0">
                <a:latin typeface="Arial"/>
                <a:ea typeface="Times New Roman"/>
                <a:cs typeface="Arial"/>
              </a:rPr>
              <a:t>erment</a:t>
            </a:r>
            <a:r>
              <a:rPr lang="en-US" sz="3200" b="1" u="sng" spc="-35" dirty="0">
                <a:latin typeface="Arial"/>
                <a:ea typeface="Times New Roman"/>
                <a:cs typeface="Arial"/>
              </a:rPr>
              <a:t>a</a:t>
            </a:r>
            <a:r>
              <a:rPr lang="en-US" sz="3200" b="1" u="sng" dirty="0">
                <a:latin typeface="Arial"/>
                <a:ea typeface="Times New Roman"/>
                <a:cs typeface="Arial"/>
              </a:rPr>
              <a:t>tion</a:t>
            </a:r>
            <a:r>
              <a:rPr lang="en-US" sz="3200" b="1" u="sng" spc="150" dirty="0">
                <a:latin typeface="Arial"/>
                <a:ea typeface="Times New Roman"/>
                <a:cs typeface="Arial"/>
              </a:rPr>
              <a:t> </a:t>
            </a:r>
            <a:r>
              <a:rPr lang="en-US" sz="3200" b="1" u="sng" dirty="0">
                <a:latin typeface="Arial"/>
                <a:ea typeface="Times New Roman"/>
                <a:cs typeface="Arial"/>
              </a:rPr>
              <a:t>p</a:t>
            </a:r>
            <a:r>
              <a:rPr lang="en-US" sz="3200" b="1" u="sng" spc="-35" dirty="0">
                <a:latin typeface="Arial"/>
                <a:ea typeface="Times New Roman"/>
                <a:cs typeface="Arial"/>
              </a:rPr>
              <a:t>r</a:t>
            </a:r>
            <a:r>
              <a:rPr lang="en-US" sz="3200" b="1" u="sng" dirty="0">
                <a:latin typeface="Arial"/>
                <a:ea typeface="Times New Roman"/>
                <a:cs typeface="Arial"/>
              </a:rPr>
              <a:t>oducts</a:t>
            </a:r>
            <a:r>
              <a:rPr lang="en-US" sz="3200" u="sng" spc="80" dirty="0">
                <a:latin typeface="Arial"/>
                <a:ea typeface="Times New Roman"/>
                <a:cs typeface="Arial"/>
              </a:rPr>
              <a:t> </a:t>
            </a:r>
            <a:r>
              <a:rPr lang="en-US" sz="3200" u="sng" dirty="0">
                <a:latin typeface="Arial"/>
                <a:ea typeface="Times New Roman"/>
                <a:cs typeface="Arial"/>
              </a:rPr>
              <a:t>in</a:t>
            </a:r>
            <a:r>
              <a:rPr lang="en-US" sz="3200" u="sng" spc="140" dirty="0">
                <a:latin typeface="Arial"/>
                <a:ea typeface="Times New Roman"/>
                <a:cs typeface="Arial"/>
              </a:rPr>
              <a:t> </a:t>
            </a:r>
            <a:r>
              <a:rPr lang="en-US" sz="3200" u="sng" dirty="0">
                <a:latin typeface="Arial"/>
                <a:ea typeface="Times New Roman"/>
                <a:cs typeface="Arial"/>
              </a:rPr>
              <a:t>the </a:t>
            </a:r>
            <a:r>
              <a:rPr lang="en-US" sz="3200" u="sng" spc="-35" dirty="0">
                <a:latin typeface="Arial"/>
                <a:ea typeface="Times New Roman"/>
                <a:cs typeface="Arial"/>
              </a:rPr>
              <a:t>r</a:t>
            </a:r>
            <a:r>
              <a:rPr lang="en-US" sz="3200" u="sng" dirty="0">
                <a:latin typeface="Arial"/>
                <a:ea typeface="Times New Roman"/>
                <a:cs typeface="Arial"/>
              </a:rPr>
              <a:t>umen,</a:t>
            </a:r>
            <a:r>
              <a:rPr lang="en-US" sz="3200" u="sng" spc="55" dirty="0">
                <a:latin typeface="Arial"/>
                <a:ea typeface="Times New Roman"/>
                <a:cs typeface="Arial"/>
              </a:rPr>
              <a:t> </a:t>
            </a:r>
            <a:r>
              <a:rPr lang="en-US" sz="3200" u="sng" dirty="0">
                <a:solidFill>
                  <a:prstClr val="black"/>
                </a:solidFill>
                <a:latin typeface="Arial"/>
                <a:ea typeface="Times New Roman"/>
                <a:cs typeface="Arial"/>
              </a:rPr>
              <a:t>or</a:t>
            </a:r>
            <a:r>
              <a:rPr lang="en-US" sz="3200" u="sng" spc="195" dirty="0">
                <a:solidFill>
                  <a:prstClr val="black"/>
                </a:solidFill>
                <a:latin typeface="Arial"/>
                <a:ea typeface="Times New Roman"/>
                <a:cs typeface="Arial"/>
              </a:rPr>
              <a:t> </a:t>
            </a:r>
            <a:r>
              <a:rPr lang="en-US" sz="3200" u="sng" dirty="0">
                <a:solidFill>
                  <a:prstClr val="black"/>
                </a:solidFill>
                <a:latin typeface="Arial"/>
                <a:ea typeface="Times New Roman"/>
                <a:cs typeface="Arial"/>
              </a:rPr>
              <a:t>in sil</a:t>
            </a:r>
            <a:r>
              <a:rPr lang="en-US" sz="3200" u="sng" spc="-25" dirty="0">
                <a:solidFill>
                  <a:prstClr val="black"/>
                </a:solidFill>
                <a:latin typeface="Arial"/>
                <a:ea typeface="Times New Roman"/>
                <a:cs typeface="Arial"/>
              </a:rPr>
              <a:t>a</a:t>
            </a:r>
            <a:r>
              <a:rPr lang="en-US" sz="3200" u="sng" spc="-30" dirty="0">
                <a:solidFill>
                  <a:prstClr val="black"/>
                </a:solidFill>
                <a:latin typeface="Arial"/>
                <a:ea typeface="Times New Roman"/>
                <a:cs typeface="Arial"/>
              </a:rPr>
              <a:t>g</a:t>
            </a:r>
            <a:r>
              <a:rPr lang="en-US" sz="3200" u="sng" spc="-25" dirty="0">
                <a:solidFill>
                  <a:prstClr val="black"/>
                </a:solidFill>
                <a:latin typeface="Arial"/>
                <a:ea typeface="Times New Roman"/>
                <a:cs typeface="Arial"/>
              </a:rPr>
              <a:t>e</a:t>
            </a:r>
            <a:r>
              <a:rPr lang="en-US" sz="3200" u="sng" dirty="0">
                <a:solidFill>
                  <a:prstClr val="black"/>
                </a:solidFill>
                <a:latin typeface="Arial"/>
                <a:ea typeface="Times New Roman"/>
                <a:cs typeface="Arial"/>
              </a:rPr>
              <a:t>,</a:t>
            </a:r>
            <a:r>
              <a:rPr lang="en-US" sz="3200" u="sng" spc="120" dirty="0">
                <a:solidFill>
                  <a:prstClr val="black"/>
                </a:solidFill>
                <a:latin typeface="Arial"/>
                <a:ea typeface="Times New Roman"/>
                <a:cs typeface="Arial"/>
              </a:rPr>
              <a:t> </a:t>
            </a:r>
            <a:r>
              <a:rPr lang="en-US" sz="3200" u="sng" dirty="0">
                <a:solidFill>
                  <a:prstClr val="black"/>
                </a:solidFill>
                <a:latin typeface="Arial"/>
                <a:ea typeface="Times New Roman"/>
                <a:cs typeface="Arial"/>
              </a:rPr>
              <a:t>and</a:t>
            </a:r>
            <a:r>
              <a:rPr lang="en-US" sz="3200" u="sng" spc="175" dirty="0">
                <a:solidFill>
                  <a:prstClr val="black"/>
                </a:solidFill>
                <a:latin typeface="Arial"/>
                <a:ea typeface="Times New Roman"/>
                <a:cs typeface="Arial"/>
              </a:rPr>
              <a:t> </a:t>
            </a:r>
            <a:r>
              <a:rPr lang="en-US" sz="3200" u="sng" dirty="0">
                <a:solidFill>
                  <a:prstClr val="black"/>
                </a:solidFill>
                <a:latin typeface="Arial"/>
                <a:ea typeface="Times New Roman"/>
                <a:cs typeface="Arial"/>
              </a:rPr>
              <a:t>these</a:t>
            </a:r>
            <a:r>
              <a:rPr lang="en-US" sz="3200" u="sng" spc="220" dirty="0">
                <a:solidFill>
                  <a:prstClr val="black"/>
                </a:solidFill>
                <a:latin typeface="Arial"/>
                <a:ea typeface="Times New Roman"/>
                <a:cs typeface="Arial"/>
              </a:rPr>
              <a:t> </a:t>
            </a:r>
            <a:r>
              <a:rPr lang="en-US" sz="3200" b="1" u="sng" dirty="0">
                <a:solidFill>
                  <a:prstClr val="black"/>
                </a:solidFill>
                <a:latin typeface="Arial"/>
                <a:ea typeface="Times New Roman"/>
                <a:cs typeface="Arial"/>
              </a:rPr>
              <a:t>include</a:t>
            </a:r>
            <a:r>
              <a:rPr lang="en-US" sz="3200" b="1" u="sng" spc="220" dirty="0" smtClean="0">
                <a:solidFill>
                  <a:prstClr val="black"/>
                </a:solidFill>
                <a:latin typeface="Arial"/>
                <a:ea typeface="Times New Roman"/>
                <a:cs typeface="Arial"/>
              </a:rPr>
              <a:t>:</a:t>
            </a:r>
          </a:p>
          <a:p>
            <a:pPr marR="32385" lvl="0" algn="just">
              <a:lnSpc>
                <a:spcPct val="115000"/>
              </a:lnSpc>
              <a:spcBef>
                <a:spcPts val="5"/>
              </a:spcBef>
            </a:pPr>
            <a:endParaRPr lang="en-US" sz="2400" u="sng" dirty="0">
              <a:solidFill>
                <a:prstClr val="black"/>
              </a:solidFill>
              <a:ea typeface="Calibri"/>
              <a:cs typeface="Arial"/>
            </a:endParaRPr>
          </a:p>
          <a:p>
            <a:pPr marR="32385" lvl="0" algn="just">
              <a:lnSpc>
                <a:spcPct val="115000"/>
              </a:lnSpc>
              <a:spcBef>
                <a:spcPts val="5"/>
              </a:spcBef>
            </a:pPr>
            <a:r>
              <a:rPr lang="en-US" sz="3200" b="1" spc="220" dirty="0">
                <a:solidFill>
                  <a:prstClr val="white"/>
                </a:solidFill>
                <a:latin typeface="Arial"/>
                <a:ea typeface="Times New Roman"/>
                <a:cs typeface="Arial"/>
              </a:rPr>
              <a:t> </a:t>
            </a:r>
            <a:r>
              <a:rPr lang="en-US" sz="3200" b="1" dirty="0">
                <a:solidFill>
                  <a:srgbClr val="C00000"/>
                </a:solidFill>
                <a:latin typeface="Arial"/>
                <a:ea typeface="Times New Roman"/>
                <a:cs typeface="Arial"/>
              </a:rPr>
              <a:t>Acetic,</a:t>
            </a:r>
            <a:r>
              <a:rPr lang="en-US" sz="3200" b="1" spc="160" dirty="0">
                <a:solidFill>
                  <a:srgbClr val="C00000"/>
                </a:solidFill>
                <a:latin typeface="Arial"/>
                <a:ea typeface="Times New Roman"/>
                <a:cs typeface="Arial"/>
              </a:rPr>
              <a:t> </a:t>
            </a:r>
            <a:r>
              <a:rPr lang="en-US" sz="3200" b="1" dirty="0">
                <a:solidFill>
                  <a:srgbClr val="C00000"/>
                </a:solidFill>
                <a:latin typeface="Arial"/>
                <a:ea typeface="Times New Roman"/>
                <a:cs typeface="Arial"/>
              </a:rPr>
              <a:t>p</a:t>
            </a:r>
            <a:r>
              <a:rPr lang="en-US" sz="3200" b="1" spc="-30" dirty="0">
                <a:solidFill>
                  <a:srgbClr val="C00000"/>
                </a:solidFill>
                <a:latin typeface="Arial"/>
                <a:ea typeface="Times New Roman"/>
                <a:cs typeface="Arial"/>
              </a:rPr>
              <a:t>r</a:t>
            </a:r>
            <a:r>
              <a:rPr lang="en-US" sz="3200" b="1" dirty="0">
                <a:solidFill>
                  <a:srgbClr val="C00000"/>
                </a:solidFill>
                <a:latin typeface="Arial"/>
                <a:ea typeface="Times New Roman"/>
                <a:cs typeface="Arial"/>
              </a:rPr>
              <a:t>opionic,</a:t>
            </a:r>
            <a:r>
              <a:rPr lang="en-US" sz="3200" b="1" spc="-20" dirty="0">
                <a:solidFill>
                  <a:srgbClr val="C00000"/>
                </a:solidFill>
                <a:latin typeface="Arial"/>
                <a:ea typeface="Times New Roman"/>
                <a:cs typeface="Arial"/>
              </a:rPr>
              <a:t> </a:t>
            </a:r>
            <a:r>
              <a:rPr lang="en-US" sz="3200" b="1" spc="-25" dirty="0">
                <a:solidFill>
                  <a:srgbClr val="C00000"/>
                </a:solidFill>
                <a:latin typeface="Arial"/>
                <a:ea typeface="Times New Roman"/>
                <a:cs typeface="Arial"/>
              </a:rPr>
              <a:t>b</a:t>
            </a:r>
            <a:r>
              <a:rPr lang="en-US" sz="3200" b="1" dirty="0">
                <a:solidFill>
                  <a:srgbClr val="C00000"/>
                </a:solidFill>
                <a:latin typeface="Arial"/>
                <a:ea typeface="Times New Roman"/>
                <a:cs typeface="Arial"/>
              </a:rPr>
              <a:t>utyric and</a:t>
            </a:r>
            <a:r>
              <a:rPr lang="en-US" sz="3200" b="1" spc="175" dirty="0">
                <a:solidFill>
                  <a:srgbClr val="C00000"/>
                </a:solidFill>
                <a:latin typeface="Arial"/>
                <a:ea typeface="Times New Roman"/>
                <a:cs typeface="Arial"/>
              </a:rPr>
              <a:t> </a:t>
            </a:r>
            <a:r>
              <a:rPr lang="en-US" sz="3200" b="1" dirty="0">
                <a:solidFill>
                  <a:srgbClr val="C00000"/>
                </a:solidFill>
                <a:latin typeface="Arial"/>
                <a:ea typeface="Times New Roman"/>
                <a:cs typeface="Arial"/>
              </a:rPr>
              <a:t>lactic</a:t>
            </a:r>
            <a:r>
              <a:rPr lang="en-US" sz="3200" b="1" spc="130" dirty="0">
                <a:solidFill>
                  <a:srgbClr val="C00000"/>
                </a:solidFill>
                <a:latin typeface="Arial"/>
                <a:ea typeface="Times New Roman"/>
                <a:cs typeface="Arial"/>
              </a:rPr>
              <a:t> </a:t>
            </a:r>
            <a:r>
              <a:rPr lang="en-US" sz="3200" b="1" dirty="0">
                <a:solidFill>
                  <a:srgbClr val="C00000"/>
                </a:solidFill>
                <a:latin typeface="Arial"/>
                <a:ea typeface="Times New Roman"/>
                <a:cs typeface="Arial"/>
              </a:rPr>
              <a:t>acids</a:t>
            </a:r>
            <a:r>
              <a:rPr lang="en-US" sz="3200" dirty="0">
                <a:solidFill>
                  <a:srgbClr val="C00000"/>
                </a:solidFill>
                <a:latin typeface="Arial"/>
                <a:ea typeface="Times New Roman"/>
                <a:cs typeface="Arial"/>
              </a:rPr>
              <a:t>.</a:t>
            </a:r>
            <a:endParaRPr lang="en-US" sz="2400" dirty="0">
              <a:solidFill>
                <a:srgbClr val="C00000"/>
              </a:solidFill>
              <a:ea typeface="Calibri"/>
              <a:cs typeface="Arial"/>
            </a:endParaRP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3000"/>
            <a:ext cx="9144000" cy="4862870"/>
          </a:xfrm>
          <a:prstGeom prst="rect">
            <a:avLst/>
          </a:prstGeom>
        </p:spPr>
        <p:txBody>
          <a:bodyPr wrap="square">
            <a:spAutoFit/>
          </a:bodyPr>
          <a:lstStyle/>
          <a:p>
            <a:pPr algn="just">
              <a:lnSpc>
                <a:spcPct val="150000"/>
              </a:lnSpc>
            </a:pPr>
            <a:r>
              <a:rPr lang="en-US" sz="2800" b="1" dirty="0" smtClean="0">
                <a:solidFill>
                  <a:prstClr val="black"/>
                </a:solidFill>
                <a:latin typeface="Arial"/>
                <a:ea typeface="Calibri"/>
                <a:cs typeface="Arial"/>
              </a:rPr>
              <a:t>A- </a:t>
            </a:r>
            <a:r>
              <a:rPr lang="en-US" sz="2800" b="1" dirty="0">
                <a:solidFill>
                  <a:prstClr val="black"/>
                </a:solidFill>
                <a:latin typeface="Arial"/>
                <a:ea typeface="Calibri"/>
                <a:cs typeface="Arial"/>
              </a:rPr>
              <a:t>Water</a:t>
            </a:r>
            <a:endParaRPr lang="en-US" sz="2000" dirty="0">
              <a:solidFill>
                <a:prstClr val="black"/>
              </a:solidFill>
              <a:ea typeface="Calibri"/>
              <a:cs typeface="Arial"/>
            </a:endParaRPr>
          </a:p>
          <a:p>
            <a:pPr algn="just">
              <a:lnSpc>
                <a:spcPct val="150000"/>
              </a:lnSpc>
            </a:pPr>
            <a:r>
              <a:rPr lang="en-US" sz="2800" dirty="0">
                <a:solidFill>
                  <a:prstClr val="black"/>
                </a:solidFill>
                <a:latin typeface="Arial"/>
                <a:ea typeface="Calibri"/>
                <a:cs typeface="Arial"/>
              </a:rPr>
              <a:t> Water ranks second only to oxygen in importance, water is the most important dietary essential nutrient. Loss of about 1/5th</a:t>
            </a:r>
            <a:r>
              <a:rPr lang="en-US" sz="2800" i="1" dirty="0">
                <a:solidFill>
                  <a:prstClr val="black"/>
                </a:solidFill>
                <a:latin typeface="Arial"/>
                <a:ea typeface="Calibri"/>
                <a:cs typeface="Arial"/>
              </a:rPr>
              <a:t> </a:t>
            </a:r>
            <a:r>
              <a:rPr lang="en-US" sz="2800" dirty="0">
                <a:solidFill>
                  <a:prstClr val="black"/>
                </a:solidFill>
                <a:latin typeface="Arial"/>
                <a:ea typeface="Calibri"/>
                <a:cs typeface="Arial"/>
              </a:rPr>
              <a:t>of body water is fatal</a:t>
            </a:r>
            <a:r>
              <a:rPr lang="en-US" sz="2800" dirty="0" smtClean="0">
                <a:solidFill>
                  <a:prstClr val="black"/>
                </a:solidFill>
                <a:latin typeface="Arial"/>
                <a:ea typeface="Calibri"/>
                <a:cs typeface="Arial"/>
              </a:rPr>
              <a:t>.</a:t>
            </a:r>
          </a:p>
          <a:p>
            <a:pPr algn="just">
              <a:lnSpc>
                <a:spcPct val="150000"/>
              </a:lnSpc>
            </a:pPr>
            <a:endParaRPr lang="en-US" sz="2000" dirty="0">
              <a:solidFill>
                <a:prstClr val="black"/>
              </a:solidFill>
              <a:ea typeface="Calibri"/>
              <a:cs typeface="Arial"/>
            </a:endParaRPr>
          </a:p>
          <a:p>
            <a:pPr algn="just"/>
            <a:r>
              <a:rPr lang="en-US" sz="2800" dirty="0">
                <a:solidFill>
                  <a:prstClr val="black"/>
                </a:solidFill>
                <a:latin typeface="Arial"/>
                <a:ea typeface="Calibri"/>
              </a:rPr>
              <a:t>Water, which is composed of hydrogen and oxygen in the ratio of 2:1 is not only the largest single constituent of nearly all living plants or animal tissues but it also performs exceedingly important function. </a:t>
            </a:r>
            <a:endParaRPr lang="ar-IQ" sz="2800" dirty="0">
              <a:solidFill>
                <a:prstClr val="black"/>
              </a:solidFill>
            </a:endParaRPr>
          </a:p>
        </p:txBody>
      </p:sp>
    </p:spTree>
    <p:extLst>
      <p:ext uri="{BB962C8B-B14F-4D97-AF65-F5344CB8AC3E}">
        <p14:creationId xmlns:p14="http://schemas.microsoft.com/office/powerpoint/2010/main" val="372939112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443841"/>
            <a:ext cx="8382000" cy="2308324"/>
          </a:xfrm>
          <a:prstGeom prst="rect">
            <a:avLst/>
          </a:prstGeom>
        </p:spPr>
        <p:txBody>
          <a:bodyPr wrap="square">
            <a:spAutoFit/>
          </a:bodyPr>
          <a:lstStyle/>
          <a:p>
            <a:pPr lvl="0" algn="just"/>
            <a:r>
              <a:rPr lang="en-US" sz="3600" b="1" spc="-70" dirty="0">
                <a:solidFill>
                  <a:srgbClr val="FFC000"/>
                </a:solidFill>
                <a:latin typeface="Arial"/>
                <a:ea typeface="Times New Roman"/>
                <a:cs typeface="Arial"/>
              </a:rPr>
              <a:t>V</a:t>
            </a:r>
            <a:r>
              <a:rPr lang="en-US" sz="3600" b="1" dirty="0">
                <a:solidFill>
                  <a:srgbClr val="FFC000"/>
                </a:solidFill>
                <a:latin typeface="Arial"/>
                <a:ea typeface="Times New Roman"/>
                <a:cs typeface="Arial"/>
              </a:rPr>
              <a:t>itamins</a:t>
            </a:r>
            <a:r>
              <a:rPr lang="en-US" sz="3600" spc="205" dirty="0">
                <a:solidFill>
                  <a:prstClr val="white"/>
                </a:solidFill>
                <a:latin typeface="Arial"/>
                <a:ea typeface="Times New Roman"/>
                <a:cs typeface="Arial"/>
              </a:rPr>
              <a:t> </a:t>
            </a:r>
            <a:r>
              <a:rPr lang="en-US" sz="3600" dirty="0">
                <a:latin typeface="Arial"/>
                <a:ea typeface="Times New Roman"/>
                <a:cs typeface="Arial"/>
              </a:rPr>
              <a:t>a</a:t>
            </a:r>
            <a:r>
              <a:rPr lang="en-US" sz="3600" spc="-30" dirty="0">
                <a:latin typeface="Arial"/>
                <a:ea typeface="Times New Roman"/>
                <a:cs typeface="Arial"/>
              </a:rPr>
              <a:t>r</a:t>
            </a:r>
            <a:r>
              <a:rPr lang="en-US" sz="3600" dirty="0">
                <a:latin typeface="Arial"/>
                <a:ea typeface="Times New Roman"/>
                <a:cs typeface="Arial"/>
              </a:rPr>
              <a:t>e</a:t>
            </a:r>
            <a:r>
              <a:rPr lang="en-US" sz="3600" spc="165" dirty="0">
                <a:latin typeface="Arial"/>
                <a:ea typeface="Times New Roman"/>
                <a:cs typeface="Arial"/>
              </a:rPr>
              <a:t> </a:t>
            </a:r>
            <a:r>
              <a:rPr lang="en-US" sz="3600" dirty="0">
                <a:latin typeface="Arial"/>
                <a:ea typeface="Times New Roman"/>
                <a:cs typeface="Arial"/>
              </a:rPr>
              <a:t>p</a:t>
            </a:r>
            <a:r>
              <a:rPr lang="en-US" sz="3600" spc="-35" dirty="0">
                <a:latin typeface="Arial"/>
                <a:ea typeface="Times New Roman"/>
                <a:cs typeface="Arial"/>
              </a:rPr>
              <a:t>r</a:t>
            </a:r>
            <a:r>
              <a:rPr lang="en-US" sz="3600" dirty="0">
                <a:latin typeface="Arial"/>
                <a:ea typeface="Times New Roman"/>
                <a:cs typeface="Arial"/>
              </a:rPr>
              <a:t>esent</a:t>
            </a:r>
            <a:r>
              <a:rPr lang="en-US" sz="3600" spc="15" dirty="0">
                <a:latin typeface="Arial"/>
                <a:ea typeface="Times New Roman"/>
                <a:cs typeface="Arial"/>
              </a:rPr>
              <a:t> </a:t>
            </a:r>
            <a:r>
              <a:rPr lang="en-US" sz="3600" dirty="0">
                <a:latin typeface="Arial"/>
                <a:ea typeface="Times New Roman"/>
                <a:cs typeface="Arial"/>
              </a:rPr>
              <a:t>in</a:t>
            </a:r>
            <a:r>
              <a:rPr lang="en-US" sz="3600" spc="60" dirty="0">
                <a:latin typeface="Arial"/>
                <a:ea typeface="Times New Roman"/>
                <a:cs typeface="Arial"/>
              </a:rPr>
              <a:t> </a:t>
            </a:r>
            <a:r>
              <a:rPr lang="en-US" sz="3600" dirty="0">
                <a:latin typeface="Arial"/>
                <a:ea typeface="Times New Roman"/>
                <a:cs typeface="Arial"/>
              </a:rPr>
              <a:t>plants</a:t>
            </a:r>
            <a:r>
              <a:rPr lang="en-US" sz="3600" spc="215" dirty="0">
                <a:latin typeface="Arial"/>
                <a:ea typeface="Times New Roman"/>
                <a:cs typeface="Arial"/>
              </a:rPr>
              <a:t> </a:t>
            </a:r>
            <a:r>
              <a:rPr lang="en-US" sz="3600" dirty="0">
                <a:latin typeface="Arial"/>
                <a:ea typeface="Times New Roman"/>
                <a:cs typeface="Arial"/>
              </a:rPr>
              <a:t>and</a:t>
            </a:r>
            <a:r>
              <a:rPr lang="en-US" sz="3600" spc="160" dirty="0">
                <a:latin typeface="Arial"/>
                <a:ea typeface="Times New Roman"/>
                <a:cs typeface="Arial"/>
              </a:rPr>
              <a:t> </a:t>
            </a:r>
            <a:r>
              <a:rPr lang="en-US" sz="3600" dirty="0">
                <a:latin typeface="Arial"/>
                <a:ea typeface="Times New Roman"/>
                <a:cs typeface="Arial"/>
              </a:rPr>
              <a:t>animals</a:t>
            </a:r>
            <a:r>
              <a:rPr lang="en-US" sz="3600" spc="215" dirty="0">
                <a:latin typeface="Arial"/>
                <a:ea typeface="Times New Roman"/>
                <a:cs typeface="Arial"/>
              </a:rPr>
              <a:t> </a:t>
            </a:r>
            <a:r>
              <a:rPr lang="en-US" sz="3600" dirty="0">
                <a:latin typeface="Arial"/>
                <a:ea typeface="Times New Roman"/>
                <a:cs typeface="Arial"/>
              </a:rPr>
              <a:t>in</a:t>
            </a:r>
            <a:r>
              <a:rPr lang="en-US" sz="3600" spc="60" dirty="0">
                <a:latin typeface="Arial"/>
                <a:ea typeface="Times New Roman"/>
                <a:cs typeface="Arial"/>
              </a:rPr>
              <a:t> </a:t>
            </a:r>
            <a:r>
              <a:rPr lang="en-US" sz="3600" dirty="0">
                <a:latin typeface="Arial"/>
                <a:ea typeface="Times New Roman"/>
                <a:cs typeface="Arial"/>
              </a:rPr>
              <a:t>minute amounts,</a:t>
            </a:r>
            <a:r>
              <a:rPr lang="en-US" sz="3600" spc="-45" dirty="0">
                <a:latin typeface="Arial"/>
                <a:ea typeface="Times New Roman"/>
                <a:cs typeface="Arial"/>
              </a:rPr>
              <a:t> </a:t>
            </a:r>
            <a:r>
              <a:rPr lang="en-US" sz="3600" dirty="0">
                <a:latin typeface="Arial"/>
                <a:ea typeface="Times New Roman"/>
                <a:cs typeface="Arial"/>
              </a:rPr>
              <a:t>and</a:t>
            </a:r>
            <a:r>
              <a:rPr lang="en-US" sz="3600" spc="160" dirty="0">
                <a:latin typeface="Arial"/>
                <a:ea typeface="Times New Roman"/>
                <a:cs typeface="Arial"/>
              </a:rPr>
              <a:t> </a:t>
            </a:r>
            <a:r>
              <a:rPr lang="en-US" sz="3600" dirty="0">
                <a:latin typeface="Arial"/>
                <a:ea typeface="Times New Roman"/>
                <a:cs typeface="Arial"/>
              </a:rPr>
              <a:t>ma</a:t>
            </a:r>
            <a:r>
              <a:rPr lang="en-US" sz="3600" spc="-30" dirty="0">
                <a:latin typeface="Arial"/>
                <a:ea typeface="Times New Roman"/>
                <a:cs typeface="Arial"/>
              </a:rPr>
              <a:t>n</a:t>
            </a:r>
            <a:r>
              <a:rPr lang="en-US" sz="3600" dirty="0">
                <a:latin typeface="Arial"/>
                <a:ea typeface="Times New Roman"/>
                <a:cs typeface="Arial"/>
              </a:rPr>
              <a:t>y</a:t>
            </a:r>
            <a:r>
              <a:rPr lang="en-US" sz="3600" spc="210" dirty="0">
                <a:latin typeface="Arial"/>
                <a:ea typeface="Times New Roman"/>
                <a:cs typeface="Arial"/>
              </a:rPr>
              <a:t> </a:t>
            </a:r>
            <a:r>
              <a:rPr lang="en-US" sz="3600" dirty="0">
                <a:latin typeface="Arial"/>
                <a:ea typeface="Times New Roman"/>
                <a:cs typeface="Arial"/>
              </a:rPr>
              <a:t>of</a:t>
            </a:r>
            <a:r>
              <a:rPr lang="en-US" sz="3600" spc="55" dirty="0">
                <a:latin typeface="Arial"/>
                <a:ea typeface="Times New Roman"/>
                <a:cs typeface="Arial"/>
              </a:rPr>
              <a:t> </a:t>
            </a:r>
            <a:r>
              <a:rPr lang="en-US" sz="3600" dirty="0">
                <a:latin typeface="Arial"/>
                <a:ea typeface="Times New Roman"/>
                <a:cs typeface="Arial"/>
              </a:rPr>
              <a:t>them a</a:t>
            </a:r>
            <a:r>
              <a:rPr lang="en-US" sz="3600" spc="-30" dirty="0">
                <a:latin typeface="Arial"/>
                <a:ea typeface="Times New Roman"/>
                <a:cs typeface="Arial"/>
              </a:rPr>
              <a:t>r</a:t>
            </a:r>
            <a:r>
              <a:rPr lang="en-US" sz="3600" dirty="0">
                <a:latin typeface="Arial"/>
                <a:ea typeface="Times New Roman"/>
                <a:cs typeface="Arial"/>
              </a:rPr>
              <a:t>e</a:t>
            </a:r>
            <a:r>
              <a:rPr lang="en-US" sz="3600" spc="210" dirty="0">
                <a:latin typeface="Arial"/>
                <a:ea typeface="Times New Roman"/>
                <a:cs typeface="Arial"/>
              </a:rPr>
              <a:t> </a:t>
            </a:r>
            <a:r>
              <a:rPr lang="en-US" sz="3600" dirty="0">
                <a:latin typeface="Arial"/>
                <a:ea typeface="Times New Roman"/>
                <a:cs typeface="Arial"/>
              </a:rPr>
              <a:t>important</a:t>
            </a:r>
            <a:r>
              <a:rPr lang="en-US" sz="3600" spc="30" dirty="0">
                <a:latin typeface="Arial"/>
                <a:ea typeface="Times New Roman"/>
                <a:cs typeface="Arial"/>
              </a:rPr>
              <a:t> </a:t>
            </a:r>
            <a:r>
              <a:rPr lang="en-US" sz="3600" dirty="0">
                <a:latin typeface="Arial"/>
                <a:ea typeface="Times New Roman"/>
                <a:cs typeface="Arial"/>
              </a:rPr>
              <a:t>as</a:t>
            </a:r>
            <a:r>
              <a:rPr lang="en-US" sz="3600" spc="100" dirty="0">
                <a:latin typeface="Arial"/>
                <a:ea typeface="Times New Roman"/>
                <a:cs typeface="Arial"/>
              </a:rPr>
              <a:t> </a:t>
            </a:r>
            <a:r>
              <a:rPr lang="en-US" sz="3600" dirty="0">
                <a:latin typeface="Arial"/>
                <a:ea typeface="Times New Roman"/>
                <a:cs typeface="Arial"/>
              </a:rPr>
              <a:t>components</a:t>
            </a:r>
            <a:r>
              <a:rPr lang="en-US" sz="3600" spc="35" dirty="0">
                <a:latin typeface="Arial"/>
                <a:ea typeface="Times New Roman"/>
                <a:cs typeface="Arial"/>
              </a:rPr>
              <a:t> </a:t>
            </a:r>
            <a:r>
              <a:rPr lang="en-US" sz="3600" dirty="0">
                <a:latin typeface="Arial"/>
                <a:ea typeface="Times New Roman"/>
                <a:cs typeface="Arial"/>
              </a:rPr>
              <a:t>of</a:t>
            </a:r>
            <a:r>
              <a:rPr lang="en-US" sz="3600" spc="100" dirty="0">
                <a:latin typeface="Arial"/>
                <a:ea typeface="Times New Roman"/>
                <a:cs typeface="Arial"/>
              </a:rPr>
              <a:t> </a:t>
            </a:r>
            <a:r>
              <a:rPr lang="en-US" sz="3600" dirty="0">
                <a:latin typeface="Arial"/>
                <a:ea typeface="Times New Roman"/>
                <a:cs typeface="Arial"/>
              </a:rPr>
              <a:t>enzyme</a:t>
            </a:r>
            <a:r>
              <a:rPr lang="en-US" sz="3600" spc="30" dirty="0">
                <a:latin typeface="Arial"/>
                <a:ea typeface="Times New Roman"/>
                <a:cs typeface="Arial"/>
              </a:rPr>
              <a:t> </a:t>
            </a:r>
            <a:r>
              <a:rPr lang="en-US" sz="3600" dirty="0">
                <a:latin typeface="Arial"/>
                <a:ea typeface="Times New Roman"/>
                <a:cs typeface="Arial"/>
              </a:rPr>
              <a:t>systems.</a:t>
            </a:r>
            <a:r>
              <a:rPr lang="en-US" sz="3600" spc="120" dirty="0">
                <a:latin typeface="Arial"/>
                <a:ea typeface="Times New Roman"/>
                <a:cs typeface="Arial"/>
              </a:rPr>
              <a:t> </a:t>
            </a: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001000" cy="5078313"/>
          </a:xfrm>
          <a:prstGeom prst="rect">
            <a:avLst/>
          </a:prstGeom>
        </p:spPr>
        <p:txBody>
          <a:bodyPr wrap="square">
            <a:spAutoFit/>
          </a:bodyPr>
          <a:lstStyle/>
          <a:p>
            <a:pPr lvl="0" algn="just"/>
            <a:r>
              <a:rPr lang="en-US" sz="3600" u="sng" dirty="0">
                <a:latin typeface="Arial"/>
                <a:ea typeface="Times New Roman"/>
                <a:cs typeface="Arial"/>
              </a:rPr>
              <a:t>An</a:t>
            </a:r>
            <a:r>
              <a:rPr lang="en-US" sz="3600" u="sng" spc="160" dirty="0">
                <a:latin typeface="Arial"/>
                <a:ea typeface="Times New Roman"/>
                <a:cs typeface="Arial"/>
              </a:rPr>
              <a:t> </a:t>
            </a:r>
            <a:r>
              <a:rPr lang="en-US" sz="3600" b="1" u="sng" dirty="0">
                <a:latin typeface="Arial"/>
                <a:ea typeface="Times New Roman"/>
                <a:cs typeface="Arial"/>
              </a:rPr>
              <a:t>important</a:t>
            </a:r>
            <a:r>
              <a:rPr lang="en-US" sz="3600" b="1" u="sng" spc="105" dirty="0">
                <a:latin typeface="Arial"/>
                <a:ea typeface="Times New Roman"/>
                <a:cs typeface="Arial"/>
              </a:rPr>
              <a:t> </a:t>
            </a:r>
            <a:r>
              <a:rPr lang="en-US" sz="3600" b="1" u="sng" dirty="0">
                <a:latin typeface="Arial"/>
                <a:ea typeface="Times New Roman"/>
                <a:cs typeface="Arial"/>
              </a:rPr>
              <a:t>di</a:t>
            </a:r>
            <a:r>
              <a:rPr lang="en-US" sz="3600" b="1" u="sng" spc="-20" dirty="0">
                <a:latin typeface="Arial"/>
                <a:ea typeface="Times New Roman"/>
                <a:cs typeface="Arial"/>
              </a:rPr>
              <a:t>f</a:t>
            </a:r>
            <a:r>
              <a:rPr lang="en-US" sz="3600" b="1" u="sng" spc="-35" dirty="0">
                <a:latin typeface="Arial"/>
                <a:ea typeface="Times New Roman"/>
                <a:cs typeface="Arial"/>
              </a:rPr>
              <a:t>f</a:t>
            </a:r>
            <a:r>
              <a:rPr lang="en-US" sz="3600" b="1" u="sng" dirty="0">
                <a:latin typeface="Arial"/>
                <a:ea typeface="Times New Roman"/>
                <a:cs typeface="Arial"/>
              </a:rPr>
              <a:t>e</a:t>
            </a:r>
            <a:r>
              <a:rPr lang="en-US" sz="3600" b="1" u="sng" spc="-35" dirty="0">
                <a:latin typeface="Arial"/>
                <a:ea typeface="Times New Roman"/>
                <a:cs typeface="Arial"/>
              </a:rPr>
              <a:t>r</a:t>
            </a:r>
            <a:r>
              <a:rPr lang="en-US" sz="3600" b="1" u="sng" dirty="0">
                <a:latin typeface="Arial"/>
                <a:ea typeface="Times New Roman"/>
                <a:cs typeface="Arial"/>
              </a:rPr>
              <a:t>ence</a:t>
            </a:r>
            <a:r>
              <a:rPr lang="en-US" sz="3600" b="1" u="sng" spc="5" dirty="0">
                <a:latin typeface="Arial"/>
                <a:ea typeface="Times New Roman"/>
                <a:cs typeface="Arial"/>
              </a:rPr>
              <a:t> </a:t>
            </a:r>
            <a:r>
              <a:rPr lang="en-US" sz="3600" b="1" u="sng" dirty="0">
                <a:latin typeface="Arial"/>
                <a:ea typeface="Times New Roman"/>
                <a:cs typeface="Arial"/>
              </a:rPr>
              <a:t>bet</a:t>
            </a:r>
            <a:r>
              <a:rPr lang="en-US" sz="3600" b="1" u="sng" spc="-35" dirty="0">
                <a:latin typeface="Arial"/>
                <a:ea typeface="Times New Roman"/>
                <a:cs typeface="Arial"/>
              </a:rPr>
              <a:t>w</a:t>
            </a:r>
            <a:r>
              <a:rPr lang="en-US" sz="3600" b="1" u="sng" dirty="0">
                <a:latin typeface="Arial"/>
                <a:ea typeface="Times New Roman"/>
                <a:cs typeface="Arial"/>
              </a:rPr>
              <a:t>een plants </a:t>
            </a:r>
            <a:r>
              <a:rPr lang="en-US" sz="3600" b="1" u="sng" spc="45" dirty="0">
                <a:latin typeface="Arial"/>
                <a:ea typeface="Times New Roman"/>
                <a:cs typeface="Arial"/>
              </a:rPr>
              <a:t> </a:t>
            </a:r>
            <a:r>
              <a:rPr lang="en-US" sz="3600" b="1" u="sng" dirty="0">
                <a:latin typeface="Arial"/>
                <a:ea typeface="Times New Roman"/>
                <a:cs typeface="Arial"/>
              </a:rPr>
              <a:t>and</a:t>
            </a:r>
            <a:r>
              <a:rPr lang="en-US" sz="3600" b="1" u="sng" spc="230" dirty="0">
                <a:latin typeface="Arial"/>
                <a:ea typeface="Times New Roman"/>
                <a:cs typeface="Arial"/>
              </a:rPr>
              <a:t> </a:t>
            </a:r>
            <a:r>
              <a:rPr lang="en-US" sz="3600" b="1" u="sng" dirty="0">
                <a:latin typeface="Arial"/>
                <a:ea typeface="Times New Roman"/>
                <a:cs typeface="Arial"/>
              </a:rPr>
              <a:t>animals</a:t>
            </a:r>
            <a:r>
              <a:rPr lang="en-US" sz="3600" b="1" dirty="0">
                <a:latin typeface="Arial"/>
                <a:ea typeface="Times New Roman"/>
                <a:cs typeface="Arial"/>
              </a:rPr>
              <a:t> </a:t>
            </a:r>
            <a:r>
              <a:rPr lang="en-US" sz="3600" b="1" spc="50" dirty="0">
                <a:latin typeface="Arial"/>
                <a:ea typeface="Times New Roman"/>
                <a:cs typeface="Arial"/>
              </a:rPr>
              <a:t> </a:t>
            </a:r>
            <a:r>
              <a:rPr lang="en-US" sz="3600" b="1" dirty="0">
                <a:latin typeface="Arial"/>
                <a:ea typeface="Times New Roman"/>
                <a:cs typeface="Arial"/>
              </a:rPr>
              <a:t>is</a:t>
            </a:r>
            <a:r>
              <a:rPr lang="en-US" sz="3600" b="1" spc="80" dirty="0">
                <a:latin typeface="Arial"/>
                <a:ea typeface="Times New Roman"/>
                <a:cs typeface="Arial"/>
              </a:rPr>
              <a:t> </a:t>
            </a:r>
            <a:r>
              <a:rPr lang="en-US" sz="3600" b="1" dirty="0">
                <a:latin typeface="Arial"/>
                <a:ea typeface="Times New Roman"/>
                <a:cs typeface="Arial"/>
              </a:rPr>
              <a:t>th</a:t>
            </a:r>
            <a:r>
              <a:rPr lang="en-US" sz="3600" b="1" spc="-30" dirty="0">
                <a:latin typeface="Arial"/>
                <a:ea typeface="Times New Roman"/>
                <a:cs typeface="Arial"/>
              </a:rPr>
              <a:t>a</a:t>
            </a:r>
            <a:r>
              <a:rPr lang="en-US" sz="3600" b="1" dirty="0">
                <a:latin typeface="Arial"/>
                <a:ea typeface="Times New Roman"/>
                <a:cs typeface="Arial"/>
              </a:rPr>
              <a:t>t, </a:t>
            </a:r>
            <a:r>
              <a:rPr lang="en-US" sz="3600" b="1" spc="35" dirty="0">
                <a:latin typeface="Arial"/>
                <a:ea typeface="Times New Roman"/>
                <a:cs typeface="Arial"/>
              </a:rPr>
              <a:t> </a:t>
            </a:r>
            <a:r>
              <a:rPr lang="en-US" sz="3600" b="1" spc="-40" dirty="0">
                <a:latin typeface="Arial"/>
                <a:ea typeface="Times New Roman"/>
                <a:cs typeface="Arial"/>
              </a:rPr>
              <a:t>w</a:t>
            </a:r>
            <a:r>
              <a:rPr lang="en-US" sz="3600" b="1" dirty="0">
                <a:latin typeface="Arial"/>
                <a:ea typeface="Times New Roman"/>
                <a:cs typeface="Arial"/>
              </a:rPr>
              <a:t>he</a:t>
            </a:r>
            <a:r>
              <a:rPr lang="en-US" sz="3600" b="1" spc="-35" dirty="0">
                <a:latin typeface="Arial"/>
                <a:ea typeface="Times New Roman"/>
                <a:cs typeface="Arial"/>
              </a:rPr>
              <a:t>r</a:t>
            </a:r>
            <a:r>
              <a:rPr lang="en-US" sz="3600" b="1" dirty="0">
                <a:latin typeface="Arial"/>
                <a:ea typeface="Times New Roman"/>
                <a:cs typeface="Arial"/>
              </a:rPr>
              <a:t>eas</a:t>
            </a:r>
            <a:r>
              <a:rPr lang="en-US" sz="3600" b="1" spc="85" dirty="0">
                <a:latin typeface="Arial"/>
                <a:ea typeface="Times New Roman"/>
                <a:cs typeface="Arial"/>
              </a:rPr>
              <a:t> </a:t>
            </a:r>
            <a:r>
              <a:rPr lang="en-US" sz="3600" b="1" dirty="0">
                <a:latin typeface="Arial"/>
                <a:ea typeface="Times New Roman"/>
                <a:cs typeface="Arial"/>
              </a:rPr>
              <a:t>the</a:t>
            </a:r>
            <a:r>
              <a:rPr lang="en-US" sz="3600" b="1" spc="230" dirty="0">
                <a:latin typeface="Arial"/>
                <a:ea typeface="Times New Roman"/>
                <a:cs typeface="Arial"/>
              </a:rPr>
              <a:t> </a:t>
            </a:r>
            <a:r>
              <a:rPr lang="en-US" sz="3600" b="1" spc="-30" dirty="0">
                <a:latin typeface="Arial"/>
                <a:ea typeface="Times New Roman"/>
                <a:cs typeface="Arial"/>
              </a:rPr>
              <a:t>f</a:t>
            </a:r>
            <a:r>
              <a:rPr lang="en-US" sz="3600" b="1" dirty="0">
                <a:latin typeface="Arial"/>
                <a:ea typeface="Times New Roman"/>
                <a:cs typeface="Arial"/>
              </a:rPr>
              <a:t>ormer </a:t>
            </a:r>
            <a:r>
              <a:rPr lang="en-US" sz="3600" b="1" spc="90" dirty="0">
                <a:latin typeface="Arial"/>
                <a:ea typeface="Times New Roman"/>
                <a:cs typeface="Arial"/>
              </a:rPr>
              <a:t> </a:t>
            </a:r>
            <a:r>
              <a:rPr lang="en-US" sz="3600" b="1" dirty="0">
                <a:latin typeface="Arial"/>
                <a:ea typeface="Times New Roman"/>
                <a:cs typeface="Arial"/>
              </a:rPr>
              <a:t>can</a:t>
            </a:r>
            <a:r>
              <a:rPr lang="en-US" sz="3600" b="1" spc="185" dirty="0">
                <a:latin typeface="Arial"/>
                <a:ea typeface="Times New Roman"/>
                <a:cs typeface="Arial"/>
              </a:rPr>
              <a:t> </a:t>
            </a:r>
            <a:r>
              <a:rPr lang="en-US" sz="3600" b="1" dirty="0">
                <a:latin typeface="Arial"/>
                <a:ea typeface="Times New Roman"/>
                <a:cs typeface="Arial"/>
              </a:rPr>
              <a:t>synthesise</a:t>
            </a:r>
            <a:r>
              <a:rPr lang="en-US" sz="3600" b="1" spc="60" dirty="0">
                <a:latin typeface="Arial"/>
                <a:ea typeface="Times New Roman"/>
                <a:cs typeface="Arial"/>
              </a:rPr>
              <a:t> </a:t>
            </a:r>
            <a:r>
              <a:rPr lang="en-US" sz="3600" b="1" dirty="0">
                <a:latin typeface="Arial"/>
                <a:ea typeface="Times New Roman"/>
                <a:cs typeface="Arial"/>
              </a:rPr>
              <a:t>all</a:t>
            </a:r>
            <a:r>
              <a:rPr lang="en-US" sz="3600" b="1" spc="125" dirty="0">
                <a:latin typeface="Arial"/>
                <a:ea typeface="Times New Roman"/>
                <a:cs typeface="Arial"/>
              </a:rPr>
              <a:t> </a:t>
            </a:r>
            <a:r>
              <a:rPr lang="en-US" sz="3600" b="1" dirty="0">
                <a:latin typeface="Arial"/>
                <a:ea typeface="Times New Roman"/>
                <a:cs typeface="Arial"/>
              </a:rPr>
              <a:t>the</a:t>
            </a:r>
            <a:r>
              <a:rPr lang="en-US" sz="3600" b="1" spc="230" dirty="0">
                <a:latin typeface="Arial"/>
                <a:ea typeface="Times New Roman"/>
                <a:cs typeface="Arial"/>
              </a:rPr>
              <a:t> </a:t>
            </a:r>
            <a:r>
              <a:rPr lang="en-US" sz="3600" b="1" dirty="0">
                <a:latin typeface="Arial"/>
                <a:ea typeface="Times New Roman"/>
                <a:cs typeface="Arial"/>
              </a:rPr>
              <a:t>vitamins </a:t>
            </a:r>
            <a:r>
              <a:rPr lang="en-US" sz="3600" b="1" spc="105" dirty="0">
                <a:latin typeface="Arial"/>
                <a:ea typeface="Times New Roman"/>
                <a:cs typeface="Arial"/>
              </a:rPr>
              <a:t> </a:t>
            </a:r>
            <a:r>
              <a:rPr lang="en-US" sz="3600" b="1" dirty="0">
                <a:latin typeface="Arial"/>
                <a:ea typeface="Times New Roman"/>
                <a:cs typeface="Arial"/>
              </a:rPr>
              <a:t>th</a:t>
            </a:r>
            <a:r>
              <a:rPr lang="en-US" sz="3600" b="1" spc="-40" dirty="0">
                <a:latin typeface="Arial"/>
                <a:ea typeface="Times New Roman"/>
                <a:cs typeface="Arial"/>
              </a:rPr>
              <a:t>e</a:t>
            </a:r>
            <a:r>
              <a:rPr lang="en-US" sz="3600" b="1" dirty="0">
                <a:latin typeface="Arial"/>
                <a:ea typeface="Times New Roman"/>
                <a:cs typeface="Arial"/>
              </a:rPr>
              <a:t>y </a:t>
            </a:r>
            <a:r>
              <a:rPr lang="en-US" sz="3600" b="1" spc="-35" dirty="0">
                <a:latin typeface="Arial"/>
                <a:ea typeface="Times New Roman"/>
                <a:cs typeface="Arial"/>
              </a:rPr>
              <a:t>r</a:t>
            </a:r>
            <a:r>
              <a:rPr lang="en-US" sz="3600" b="1" dirty="0">
                <a:latin typeface="Arial"/>
                <a:ea typeface="Times New Roman"/>
                <a:cs typeface="Arial"/>
              </a:rPr>
              <a:t>equi</a:t>
            </a:r>
            <a:r>
              <a:rPr lang="en-US" sz="3600" b="1" spc="-35" dirty="0">
                <a:latin typeface="Arial"/>
                <a:ea typeface="Times New Roman"/>
                <a:cs typeface="Arial"/>
              </a:rPr>
              <a:t>r</a:t>
            </a:r>
            <a:r>
              <a:rPr lang="en-US" sz="3600" b="1" dirty="0">
                <a:latin typeface="Arial"/>
                <a:ea typeface="Times New Roman"/>
                <a:cs typeface="Arial"/>
              </a:rPr>
              <a:t>e</a:t>
            </a:r>
            <a:r>
              <a:rPr lang="en-US" sz="3600" b="1" spc="100" dirty="0">
                <a:latin typeface="Arial"/>
                <a:ea typeface="Times New Roman"/>
                <a:cs typeface="Arial"/>
              </a:rPr>
              <a:t> </a:t>
            </a:r>
            <a:r>
              <a:rPr lang="en-US" sz="3600" b="1" spc="-30" dirty="0">
                <a:latin typeface="Arial"/>
                <a:ea typeface="Times New Roman"/>
                <a:cs typeface="Arial"/>
              </a:rPr>
              <a:t>f</a:t>
            </a:r>
            <a:r>
              <a:rPr lang="en-US" sz="3600" b="1" dirty="0">
                <a:latin typeface="Arial"/>
                <a:ea typeface="Times New Roman"/>
                <a:cs typeface="Arial"/>
              </a:rPr>
              <a:t>or</a:t>
            </a:r>
            <a:r>
              <a:rPr lang="en-US" sz="3600" b="1" spc="220" dirty="0">
                <a:latin typeface="Arial"/>
                <a:ea typeface="Times New Roman"/>
                <a:cs typeface="Arial"/>
              </a:rPr>
              <a:t> </a:t>
            </a:r>
            <a:r>
              <a:rPr lang="en-US" sz="3600" b="1" dirty="0">
                <a:latin typeface="Arial"/>
                <a:ea typeface="Times New Roman"/>
                <a:cs typeface="Arial"/>
              </a:rPr>
              <a:t>met</a:t>
            </a:r>
            <a:r>
              <a:rPr lang="en-US" sz="3600" b="1" spc="-40" dirty="0">
                <a:latin typeface="Arial"/>
                <a:ea typeface="Times New Roman"/>
                <a:cs typeface="Arial"/>
              </a:rPr>
              <a:t>a</a:t>
            </a:r>
            <a:r>
              <a:rPr lang="en-US" sz="3600" b="1" dirty="0">
                <a:latin typeface="Arial"/>
                <a:ea typeface="Times New Roman"/>
                <a:cs typeface="Arial"/>
              </a:rPr>
              <a:t>bolism,</a:t>
            </a:r>
            <a:r>
              <a:rPr lang="en-US" sz="3600" b="1" spc="70" dirty="0">
                <a:latin typeface="Arial"/>
                <a:ea typeface="Times New Roman"/>
                <a:cs typeface="Arial"/>
              </a:rPr>
              <a:t> </a:t>
            </a:r>
            <a:r>
              <a:rPr lang="en-US" sz="3600" b="1" dirty="0">
                <a:latin typeface="Arial"/>
                <a:ea typeface="Times New Roman"/>
                <a:cs typeface="Arial"/>
              </a:rPr>
              <a:t>animals </a:t>
            </a:r>
            <a:r>
              <a:rPr lang="en-US" sz="3600" b="1" spc="85" dirty="0">
                <a:latin typeface="Arial"/>
                <a:ea typeface="Times New Roman"/>
                <a:cs typeface="Arial"/>
              </a:rPr>
              <a:t> </a:t>
            </a:r>
            <a:r>
              <a:rPr lang="en-US" sz="3600" b="1" dirty="0">
                <a:latin typeface="Arial"/>
                <a:ea typeface="Times New Roman"/>
                <a:cs typeface="Arial"/>
              </a:rPr>
              <a:t>cannot, </a:t>
            </a:r>
            <a:endParaRPr lang="en-US" sz="3600" b="1" dirty="0" smtClean="0">
              <a:latin typeface="Arial"/>
              <a:ea typeface="Times New Roman"/>
              <a:cs typeface="Arial"/>
            </a:endParaRPr>
          </a:p>
          <a:p>
            <a:pPr lvl="0" algn="just"/>
            <a:endParaRPr lang="en-US" sz="3600" b="1" spc="125" dirty="0">
              <a:latin typeface="Arial"/>
              <a:ea typeface="Times New Roman"/>
              <a:cs typeface="Arial"/>
            </a:endParaRPr>
          </a:p>
          <a:p>
            <a:pPr lvl="0" algn="just"/>
            <a:r>
              <a:rPr lang="en-US" sz="3600" b="1" spc="125" dirty="0" smtClean="0">
                <a:latin typeface="Arial"/>
                <a:ea typeface="Times New Roman"/>
                <a:cs typeface="Arial"/>
              </a:rPr>
              <a:t> </a:t>
            </a:r>
            <a:r>
              <a:rPr lang="en-US" sz="3600" b="1" dirty="0">
                <a:latin typeface="Arial"/>
                <a:ea typeface="Times New Roman"/>
                <a:cs typeface="Arial"/>
              </a:rPr>
              <a:t>or</a:t>
            </a:r>
            <a:r>
              <a:rPr lang="en-US" sz="3600" b="1" spc="220" dirty="0">
                <a:latin typeface="Arial"/>
                <a:ea typeface="Times New Roman"/>
                <a:cs typeface="Arial"/>
              </a:rPr>
              <a:t> </a:t>
            </a:r>
            <a:r>
              <a:rPr lang="en-US" sz="3600" b="1" dirty="0">
                <a:latin typeface="Arial"/>
                <a:ea typeface="Times New Roman"/>
                <a:cs typeface="Arial"/>
              </a:rPr>
              <a:t>h</a:t>
            </a:r>
            <a:r>
              <a:rPr lang="en-US" sz="3600" b="1" spc="-35" dirty="0">
                <a:latin typeface="Arial"/>
                <a:ea typeface="Times New Roman"/>
                <a:cs typeface="Arial"/>
              </a:rPr>
              <a:t>a</a:t>
            </a:r>
            <a:r>
              <a:rPr lang="en-US" sz="3600" b="1" spc="-40" dirty="0">
                <a:latin typeface="Arial"/>
                <a:ea typeface="Times New Roman"/>
                <a:cs typeface="Arial"/>
              </a:rPr>
              <a:t>v</a:t>
            </a:r>
            <a:r>
              <a:rPr lang="en-US" sz="3600" b="1" dirty="0">
                <a:latin typeface="Arial"/>
                <a:ea typeface="Times New Roman"/>
                <a:cs typeface="Arial"/>
              </a:rPr>
              <a:t>e </a:t>
            </a:r>
            <a:r>
              <a:rPr lang="en-US" sz="3600" b="1" spc="80" dirty="0">
                <a:latin typeface="Arial"/>
                <a:ea typeface="Times New Roman"/>
                <a:cs typeface="Arial"/>
              </a:rPr>
              <a:t> </a:t>
            </a:r>
            <a:r>
              <a:rPr lang="en-US" sz="3600" b="1" spc="-40" dirty="0">
                <a:latin typeface="Arial"/>
                <a:ea typeface="Times New Roman"/>
                <a:cs typeface="Arial"/>
              </a:rPr>
              <a:t>v</a:t>
            </a:r>
            <a:r>
              <a:rPr lang="en-US" sz="3600" b="1" dirty="0">
                <a:latin typeface="Arial"/>
                <a:ea typeface="Times New Roman"/>
                <a:cs typeface="Arial"/>
              </a:rPr>
              <a:t>e</a:t>
            </a:r>
            <a:r>
              <a:rPr lang="en-US" sz="3600" b="1" spc="-30" dirty="0">
                <a:latin typeface="Arial"/>
                <a:ea typeface="Times New Roman"/>
                <a:cs typeface="Arial"/>
              </a:rPr>
              <a:t>r</a:t>
            </a:r>
            <a:r>
              <a:rPr lang="en-US" sz="3600" b="1" dirty="0">
                <a:latin typeface="Arial"/>
                <a:ea typeface="Times New Roman"/>
                <a:cs typeface="Arial"/>
              </a:rPr>
              <a:t>y </a:t>
            </a:r>
            <a:r>
              <a:rPr lang="en-US" sz="3600" b="1" spc="90" dirty="0">
                <a:latin typeface="Arial"/>
                <a:ea typeface="Times New Roman"/>
                <a:cs typeface="Arial"/>
              </a:rPr>
              <a:t> </a:t>
            </a:r>
            <a:r>
              <a:rPr lang="en-US" sz="3600" b="1" dirty="0">
                <a:latin typeface="Arial"/>
                <a:ea typeface="Times New Roman"/>
                <a:cs typeface="Arial"/>
              </a:rPr>
              <a:t>limited </a:t>
            </a:r>
            <a:r>
              <a:rPr lang="en-US" sz="3600" b="1" spc="70" dirty="0">
                <a:latin typeface="Arial"/>
                <a:ea typeface="Times New Roman"/>
                <a:cs typeface="Arial"/>
              </a:rPr>
              <a:t> </a:t>
            </a:r>
            <a:r>
              <a:rPr lang="en-US" sz="3600" b="1" dirty="0">
                <a:latin typeface="Arial"/>
                <a:ea typeface="Times New Roman"/>
                <a:cs typeface="Arial"/>
              </a:rPr>
              <a:t>p</a:t>
            </a:r>
            <a:r>
              <a:rPr lang="en-US" sz="3600" b="1" spc="-35" dirty="0">
                <a:latin typeface="Arial"/>
                <a:ea typeface="Times New Roman"/>
                <a:cs typeface="Arial"/>
              </a:rPr>
              <a:t>ow</a:t>
            </a:r>
            <a:r>
              <a:rPr lang="en-US" sz="3600" b="1" dirty="0">
                <a:latin typeface="Arial"/>
                <a:ea typeface="Times New Roman"/>
                <a:cs typeface="Arial"/>
              </a:rPr>
              <a:t>e</a:t>
            </a:r>
            <a:r>
              <a:rPr lang="en-US" sz="3600" b="1" spc="-30" dirty="0">
                <a:latin typeface="Arial"/>
                <a:ea typeface="Times New Roman"/>
                <a:cs typeface="Arial"/>
              </a:rPr>
              <a:t>r</a:t>
            </a:r>
            <a:r>
              <a:rPr lang="en-US" sz="3600" b="1" dirty="0">
                <a:latin typeface="Arial"/>
                <a:ea typeface="Times New Roman"/>
                <a:cs typeface="Arial"/>
              </a:rPr>
              <a:t>s </a:t>
            </a:r>
            <a:r>
              <a:rPr lang="en-US" sz="3600" b="1" spc="135" dirty="0">
                <a:latin typeface="Arial"/>
                <a:ea typeface="Times New Roman"/>
                <a:cs typeface="Arial"/>
              </a:rPr>
              <a:t> </a:t>
            </a:r>
            <a:r>
              <a:rPr lang="en-US" sz="3600" b="1" dirty="0">
                <a:latin typeface="Arial"/>
                <a:ea typeface="Times New Roman"/>
                <a:cs typeface="Arial"/>
              </a:rPr>
              <a:t>of</a:t>
            </a:r>
            <a:r>
              <a:rPr lang="en-US" sz="3600" b="1" spc="165" dirty="0">
                <a:latin typeface="Arial"/>
                <a:ea typeface="Times New Roman"/>
                <a:cs typeface="Arial"/>
              </a:rPr>
              <a:t> </a:t>
            </a:r>
            <a:r>
              <a:rPr lang="en-US" sz="3600" b="1" dirty="0">
                <a:latin typeface="Arial"/>
                <a:ea typeface="Times New Roman"/>
                <a:cs typeface="Arial"/>
              </a:rPr>
              <a:t>synthesis, and</a:t>
            </a:r>
            <a:r>
              <a:rPr lang="en-US" sz="3600" b="1" spc="175" dirty="0">
                <a:latin typeface="Arial"/>
                <a:ea typeface="Times New Roman"/>
                <a:cs typeface="Arial"/>
              </a:rPr>
              <a:t> </a:t>
            </a:r>
            <a:r>
              <a:rPr lang="en-US" sz="3600" b="1" dirty="0">
                <a:latin typeface="Arial"/>
                <a:ea typeface="Times New Roman"/>
                <a:cs typeface="Arial"/>
              </a:rPr>
              <a:t>a</a:t>
            </a:r>
            <a:r>
              <a:rPr lang="en-US" sz="3600" b="1" spc="-30" dirty="0">
                <a:latin typeface="Arial"/>
                <a:ea typeface="Times New Roman"/>
                <a:cs typeface="Arial"/>
              </a:rPr>
              <a:t>r</a:t>
            </a:r>
            <a:r>
              <a:rPr lang="en-US" sz="3600" b="1" dirty="0">
                <a:latin typeface="Arial"/>
                <a:ea typeface="Times New Roman"/>
                <a:cs typeface="Arial"/>
              </a:rPr>
              <a:t>e</a:t>
            </a:r>
            <a:r>
              <a:rPr lang="en-US" sz="3600" b="1" spc="180" dirty="0">
                <a:latin typeface="Arial"/>
                <a:ea typeface="Times New Roman"/>
                <a:cs typeface="Arial"/>
              </a:rPr>
              <a:t> </a:t>
            </a:r>
            <a:r>
              <a:rPr lang="en-US" sz="3600" b="1" dirty="0">
                <a:latin typeface="Arial"/>
                <a:ea typeface="Times New Roman"/>
                <a:cs typeface="Arial"/>
              </a:rPr>
              <a:t>dependent</a:t>
            </a:r>
            <a:r>
              <a:rPr lang="en-US" sz="3600" b="1" spc="-5" dirty="0">
                <a:latin typeface="Arial"/>
                <a:ea typeface="Times New Roman"/>
                <a:cs typeface="Arial"/>
              </a:rPr>
              <a:t> </a:t>
            </a:r>
            <a:r>
              <a:rPr lang="en-US" sz="3600" b="1" dirty="0">
                <a:latin typeface="Arial"/>
                <a:ea typeface="Times New Roman"/>
                <a:cs typeface="Arial"/>
              </a:rPr>
              <a:t>upon</a:t>
            </a:r>
            <a:r>
              <a:rPr lang="en-US" sz="3600" b="1" spc="235" dirty="0">
                <a:latin typeface="Arial"/>
                <a:ea typeface="Times New Roman"/>
                <a:cs typeface="Arial"/>
              </a:rPr>
              <a:t> </a:t>
            </a:r>
            <a:r>
              <a:rPr lang="en-US" sz="3600" b="1" dirty="0">
                <a:latin typeface="Arial"/>
                <a:ea typeface="Times New Roman"/>
                <a:cs typeface="Arial"/>
              </a:rPr>
              <a:t>an</a:t>
            </a:r>
            <a:r>
              <a:rPr lang="en-US" sz="3600" b="1" spc="125" dirty="0">
                <a:latin typeface="Arial"/>
                <a:ea typeface="Times New Roman"/>
                <a:cs typeface="Arial"/>
              </a:rPr>
              <a:t> </a:t>
            </a:r>
            <a:r>
              <a:rPr lang="en-US" sz="3600" b="1" spc="-45" dirty="0">
                <a:latin typeface="Arial"/>
                <a:ea typeface="Times New Roman"/>
                <a:cs typeface="Arial"/>
              </a:rPr>
              <a:t>e</a:t>
            </a:r>
            <a:r>
              <a:rPr lang="en-US" sz="3600" b="1" dirty="0">
                <a:latin typeface="Arial"/>
                <a:ea typeface="Times New Roman"/>
                <a:cs typeface="Arial"/>
              </a:rPr>
              <a:t>xternal supp</a:t>
            </a:r>
            <a:r>
              <a:rPr lang="en-US" sz="3600" b="1" spc="-30" dirty="0">
                <a:latin typeface="Arial"/>
                <a:ea typeface="Times New Roman"/>
                <a:cs typeface="Arial"/>
              </a:rPr>
              <a:t>l</a:t>
            </a:r>
            <a:r>
              <a:rPr lang="en-US" sz="3600" b="1" spc="-105" dirty="0">
                <a:latin typeface="Arial"/>
                <a:ea typeface="Times New Roman"/>
                <a:cs typeface="Arial"/>
              </a:rPr>
              <a:t>y</a:t>
            </a:r>
            <a:r>
              <a:rPr lang="en-US" sz="3600" b="1" dirty="0">
                <a:latin typeface="Arial"/>
                <a:ea typeface="Times New Roman"/>
                <a:cs typeface="Arial"/>
              </a:rPr>
              <a:t>.</a:t>
            </a:r>
            <a:endParaRPr lang="ar-IQ" sz="3600" dirty="0">
              <a:latin typeface="Constantia"/>
            </a:endParaRP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305800" cy="5078313"/>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0" i="0" u="none" strike="noStrike" kern="0" cap="none" spc="-35" normalizeH="0" baseline="0" noProof="0" dirty="0" smtClean="0">
                <a:ln>
                  <a:noFill/>
                </a:ln>
                <a:effectLst/>
                <a:uLnTx/>
                <a:uFillTx/>
                <a:latin typeface="Arial"/>
                <a:ea typeface="Times New Roman"/>
                <a:cs typeface="Arial"/>
              </a:rPr>
              <a:t>T</a:t>
            </a:r>
            <a:r>
              <a:rPr kumimoji="0" lang="en-US" sz="3600" b="0" i="0" u="none" strike="noStrike" kern="0" cap="none" spc="0" normalizeH="0" baseline="0" noProof="0" dirty="0" smtClean="0">
                <a:ln>
                  <a:noFill/>
                </a:ln>
                <a:effectLst/>
                <a:uLnTx/>
                <a:uFillTx/>
                <a:latin typeface="Arial"/>
                <a:ea typeface="Times New Roman"/>
                <a:cs typeface="Arial"/>
              </a:rPr>
              <a:t>he</a:t>
            </a:r>
            <a:r>
              <a:rPr kumimoji="0" lang="en-US" sz="3600" b="0" i="0" u="none" strike="noStrike" kern="0" cap="none" spc="220" normalizeH="0" baseline="0" noProof="0" dirty="0" smtClean="0">
                <a:ln>
                  <a:noFill/>
                </a:ln>
                <a:effectLst/>
                <a:uLnTx/>
                <a:uFillTx/>
                <a:latin typeface="Arial"/>
                <a:ea typeface="Times New Roman"/>
                <a:cs typeface="Arial"/>
              </a:rPr>
              <a:t> </a:t>
            </a:r>
            <a:r>
              <a:rPr kumimoji="0" lang="en-US" sz="3600" b="1" i="0" u="none" strike="noStrike" kern="0" cap="none" spc="0" normalizeH="0" baseline="0" noProof="0" dirty="0" smtClean="0">
                <a:ln>
                  <a:noFill/>
                </a:ln>
                <a:effectLst/>
                <a:uLnTx/>
                <a:uFillTx/>
                <a:latin typeface="Arial"/>
                <a:ea typeface="Times New Roman"/>
                <a:cs typeface="Arial"/>
              </a:rPr>
              <a:t>ino</a:t>
            </a:r>
            <a:r>
              <a:rPr kumimoji="0" lang="en-US" sz="3600" b="1" i="0" u="none" strike="noStrike" kern="0" cap="none" spc="-30" normalizeH="0" baseline="0" noProof="0" dirty="0" smtClean="0">
                <a:ln>
                  <a:noFill/>
                </a:ln>
                <a:effectLst/>
                <a:uLnTx/>
                <a:uFillTx/>
                <a:latin typeface="Arial"/>
                <a:ea typeface="Times New Roman"/>
                <a:cs typeface="Arial"/>
              </a:rPr>
              <a:t>r</a:t>
            </a:r>
            <a:r>
              <a:rPr kumimoji="0" lang="en-US" sz="3600" b="1" i="0" u="none" strike="noStrike" kern="0" cap="none" spc="-25" normalizeH="0" baseline="0" noProof="0" dirty="0" smtClean="0">
                <a:ln>
                  <a:noFill/>
                </a:ln>
                <a:effectLst/>
                <a:uLnTx/>
                <a:uFillTx/>
                <a:latin typeface="Arial"/>
                <a:ea typeface="Times New Roman"/>
                <a:cs typeface="Arial"/>
              </a:rPr>
              <a:t>g</a:t>
            </a:r>
            <a:r>
              <a:rPr kumimoji="0" lang="en-US" sz="3600" b="1" i="0" u="none" strike="noStrike" kern="0" cap="none" spc="0" normalizeH="0" baseline="0" noProof="0" dirty="0" smtClean="0">
                <a:ln>
                  <a:noFill/>
                </a:ln>
                <a:effectLst/>
                <a:uLnTx/>
                <a:uFillTx/>
                <a:latin typeface="Arial"/>
                <a:ea typeface="Times New Roman"/>
                <a:cs typeface="Arial"/>
              </a:rPr>
              <a:t>anic m</a:t>
            </a:r>
            <a:r>
              <a:rPr kumimoji="0" lang="en-US" sz="3600" b="1" i="0" u="none" strike="noStrike" kern="0" cap="none" spc="-35" normalizeH="0" baseline="0" noProof="0" dirty="0" smtClean="0">
                <a:ln>
                  <a:noFill/>
                </a:ln>
                <a:effectLst/>
                <a:uLnTx/>
                <a:uFillTx/>
                <a:latin typeface="Arial"/>
                <a:ea typeface="Times New Roman"/>
                <a:cs typeface="Arial"/>
              </a:rPr>
              <a:t>a</a:t>
            </a:r>
            <a:r>
              <a:rPr kumimoji="0" lang="en-US" sz="3600" b="1" i="0" u="none" strike="noStrike" kern="0" cap="none" spc="0" normalizeH="0" baseline="0" noProof="0" dirty="0" smtClean="0">
                <a:ln>
                  <a:noFill/>
                </a:ln>
                <a:effectLst/>
                <a:uLnTx/>
                <a:uFillTx/>
                <a:latin typeface="Arial"/>
                <a:ea typeface="Times New Roman"/>
                <a:cs typeface="Arial"/>
              </a:rPr>
              <a:t>tter</a:t>
            </a:r>
            <a:r>
              <a:rPr kumimoji="0" lang="en-US" sz="3600" b="0" i="0" u="none" strike="noStrike" kern="0" cap="none" spc="115" normalizeH="0" baseline="0" noProof="0" dirty="0" smtClean="0">
                <a:ln>
                  <a:noFill/>
                </a:ln>
                <a:effectLst/>
                <a:uLnTx/>
                <a:uFillTx/>
                <a:latin typeface="Arial"/>
                <a:ea typeface="Times New Roman"/>
                <a:cs typeface="Arial"/>
              </a:rPr>
              <a:t> </a:t>
            </a:r>
            <a:r>
              <a:rPr kumimoji="0" lang="en-US" sz="3600" b="0" i="0" u="none" strike="noStrike" kern="0" cap="none" spc="0" normalizeH="0" baseline="0" noProof="0" dirty="0" smtClean="0">
                <a:ln>
                  <a:noFill/>
                </a:ln>
                <a:effectLst/>
                <a:uLnTx/>
                <a:uFillTx/>
                <a:latin typeface="Arial"/>
                <a:ea typeface="Times New Roman"/>
                <a:cs typeface="Arial"/>
              </a:rPr>
              <a:t>contains all</a:t>
            </a:r>
            <a:r>
              <a:rPr kumimoji="0" lang="en-US" sz="3600" b="0" i="0" u="none" strike="noStrike" kern="0" cap="none" spc="170" normalizeH="0" baseline="0" noProof="0" dirty="0" smtClean="0">
                <a:ln>
                  <a:noFill/>
                </a:ln>
                <a:effectLst/>
                <a:uLnTx/>
                <a:uFillTx/>
                <a:latin typeface="Arial"/>
                <a:ea typeface="Times New Roman"/>
                <a:cs typeface="Arial"/>
              </a:rPr>
              <a:t> </a:t>
            </a:r>
            <a:r>
              <a:rPr kumimoji="0" lang="en-US" sz="3600" b="0" i="0" u="none" strike="noStrike" kern="0" cap="none" spc="0" normalizeH="0" baseline="0" noProof="0" dirty="0" smtClean="0">
                <a:ln>
                  <a:noFill/>
                </a:ln>
                <a:effectLst/>
                <a:uLnTx/>
                <a:uFillTx/>
                <a:latin typeface="Arial"/>
                <a:ea typeface="Times New Roman"/>
                <a:cs typeface="Arial"/>
              </a:rPr>
              <a:t>those elements</a:t>
            </a:r>
            <a:r>
              <a:rPr kumimoji="0" lang="en-US" sz="3600" b="0" i="0" u="none" strike="noStrike" kern="0" cap="none" spc="100" normalizeH="0" baseline="0" noProof="0" dirty="0" smtClean="0">
                <a:ln>
                  <a:noFill/>
                </a:ln>
                <a:effectLst/>
                <a:uLnTx/>
                <a:uFillTx/>
                <a:latin typeface="Arial"/>
                <a:ea typeface="Times New Roman"/>
                <a:cs typeface="Arial"/>
              </a:rPr>
              <a:t> </a:t>
            </a:r>
            <a:r>
              <a:rPr kumimoji="0" lang="en-US" sz="3600" b="0" i="0" u="none" strike="noStrike" kern="0" cap="none" spc="0" normalizeH="0" baseline="0" noProof="0" dirty="0" smtClean="0">
                <a:ln>
                  <a:noFill/>
                </a:ln>
                <a:effectLst/>
                <a:uLnTx/>
                <a:uFillTx/>
                <a:latin typeface="Arial"/>
                <a:ea typeface="Times New Roman"/>
                <a:cs typeface="Arial"/>
              </a:rPr>
              <a:t>p</a:t>
            </a:r>
            <a:r>
              <a:rPr kumimoji="0" lang="en-US" sz="3600" b="0" i="0" u="none" strike="noStrike" kern="0" cap="none" spc="-35" normalizeH="0" baseline="0" noProof="0" dirty="0" smtClean="0">
                <a:ln>
                  <a:noFill/>
                </a:ln>
                <a:effectLst/>
                <a:uLnTx/>
                <a:uFillTx/>
                <a:latin typeface="Arial"/>
                <a:ea typeface="Times New Roman"/>
                <a:cs typeface="Arial"/>
              </a:rPr>
              <a:t>r</a:t>
            </a:r>
            <a:r>
              <a:rPr kumimoji="0" lang="en-US" sz="3600" b="0" i="0" u="none" strike="noStrike" kern="0" cap="none" spc="0" normalizeH="0" baseline="0" noProof="0" dirty="0" smtClean="0">
                <a:ln>
                  <a:noFill/>
                </a:ln>
                <a:effectLst/>
                <a:uLnTx/>
                <a:uFillTx/>
                <a:latin typeface="Arial"/>
                <a:ea typeface="Times New Roman"/>
                <a:cs typeface="Arial"/>
              </a:rPr>
              <a:t>esent</a:t>
            </a:r>
            <a:r>
              <a:rPr kumimoji="0" lang="en-US" sz="3600" b="0" i="0" u="none" strike="noStrike" kern="0" cap="none" spc="155" normalizeH="0" baseline="0" noProof="0" dirty="0" smtClean="0">
                <a:ln>
                  <a:noFill/>
                </a:ln>
                <a:effectLst/>
                <a:uLnTx/>
                <a:uFillTx/>
                <a:latin typeface="Arial"/>
                <a:ea typeface="Times New Roman"/>
                <a:cs typeface="Arial"/>
              </a:rPr>
              <a:t> </a:t>
            </a:r>
            <a:r>
              <a:rPr kumimoji="0" lang="en-US" sz="3600" b="0" i="0" u="none" strike="noStrike" kern="0" cap="none" spc="0" normalizeH="0" baseline="0" noProof="0" dirty="0" smtClean="0">
                <a:ln>
                  <a:noFill/>
                </a:ln>
                <a:effectLst/>
                <a:uLnTx/>
                <a:uFillTx/>
                <a:latin typeface="Arial"/>
                <a:ea typeface="Times New Roman"/>
                <a:cs typeface="Arial"/>
              </a:rPr>
              <a:t>in</a:t>
            </a:r>
            <a:r>
              <a:rPr kumimoji="0" lang="en-US" sz="3600" b="0" i="0" u="none" strike="noStrike" kern="0" cap="none" spc="175" normalizeH="0" baseline="0" noProof="0" dirty="0" smtClean="0">
                <a:ln>
                  <a:noFill/>
                </a:ln>
                <a:effectLst/>
                <a:uLnTx/>
                <a:uFillTx/>
                <a:latin typeface="Arial"/>
                <a:ea typeface="Times New Roman"/>
                <a:cs typeface="Arial"/>
              </a:rPr>
              <a:t> </a:t>
            </a:r>
            <a:r>
              <a:rPr kumimoji="0" lang="en-US" sz="3600" b="0" i="0" u="none" strike="noStrike" kern="0" cap="none" spc="0" normalizeH="0" baseline="0" noProof="0" dirty="0" smtClean="0">
                <a:ln>
                  <a:noFill/>
                </a:ln>
                <a:effectLst/>
                <a:uLnTx/>
                <a:uFillTx/>
                <a:latin typeface="Arial"/>
                <a:ea typeface="Times New Roman"/>
                <a:cs typeface="Arial"/>
              </a:rPr>
              <a:t>plants </a:t>
            </a:r>
            <a:r>
              <a:rPr kumimoji="0" lang="en-US" sz="3600" b="0" i="0" u="none" strike="noStrike" kern="0" cap="none" spc="90" normalizeH="0" baseline="0" noProof="0" dirty="0" smtClean="0">
                <a:ln>
                  <a:noFill/>
                </a:ln>
                <a:effectLst/>
                <a:uLnTx/>
                <a:uFillTx/>
                <a:latin typeface="Arial"/>
                <a:ea typeface="Times New Roman"/>
                <a:cs typeface="Arial"/>
              </a:rPr>
              <a:t>and</a:t>
            </a:r>
            <a:r>
              <a:rPr kumimoji="0" lang="en-US" sz="3600" b="0" i="0" u="none" strike="noStrike" kern="0" cap="none" spc="0" normalizeH="0" baseline="0" noProof="0" dirty="0" smtClean="0">
                <a:ln>
                  <a:noFill/>
                </a:ln>
                <a:effectLst/>
                <a:uLnTx/>
                <a:uFillTx/>
                <a:latin typeface="Arial"/>
                <a:ea typeface="Times New Roman"/>
                <a:cs typeface="Arial"/>
              </a:rPr>
              <a:t> animals other than</a:t>
            </a:r>
            <a:r>
              <a:rPr kumimoji="0" lang="en-US" sz="3600" b="0" i="0" u="none" strike="noStrike" kern="0" cap="none" spc="210" normalizeH="0" baseline="0" noProof="0" dirty="0" smtClean="0">
                <a:ln>
                  <a:noFill/>
                </a:ln>
                <a:effectLst/>
                <a:uLnTx/>
                <a:uFillTx/>
                <a:latin typeface="Arial"/>
                <a:ea typeface="Times New Roman"/>
                <a:cs typeface="Arial"/>
              </a:rPr>
              <a:t> </a:t>
            </a:r>
            <a:r>
              <a:rPr kumimoji="0" lang="en-US" sz="3600" b="1" i="0" u="none" strike="noStrike" kern="0" cap="none" spc="0" normalizeH="0" baseline="0" noProof="0" dirty="0" smtClean="0">
                <a:ln>
                  <a:noFill/>
                </a:ln>
                <a:effectLst/>
                <a:uLnTx/>
                <a:uFillTx/>
                <a:latin typeface="Arial"/>
                <a:ea typeface="Times New Roman"/>
                <a:cs typeface="Arial"/>
              </a:rPr>
              <a:t>carbon, </a:t>
            </a:r>
            <a:r>
              <a:rPr kumimoji="0" lang="en-US" sz="3600" b="1" i="0" u="none" strike="noStrike" kern="0" cap="none" spc="-35" normalizeH="0" baseline="0" noProof="0" dirty="0" smtClean="0">
                <a:ln>
                  <a:noFill/>
                </a:ln>
                <a:effectLst/>
                <a:uLnTx/>
                <a:uFillTx/>
                <a:latin typeface="Arial"/>
                <a:ea typeface="Times New Roman"/>
                <a:cs typeface="Arial"/>
              </a:rPr>
              <a:t>h</a:t>
            </a:r>
            <a:r>
              <a:rPr kumimoji="0" lang="en-US" sz="3600" b="1" i="0" u="none" strike="noStrike" kern="0" cap="none" spc="0" normalizeH="0" baseline="0" noProof="0" dirty="0" smtClean="0">
                <a:ln>
                  <a:noFill/>
                </a:ln>
                <a:effectLst/>
                <a:uLnTx/>
                <a:uFillTx/>
                <a:latin typeface="Arial"/>
                <a:ea typeface="Times New Roman"/>
                <a:cs typeface="Arial"/>
              </a:rPr>
              <a:t>yd</a:t>
            </a:r>
            <a:r>
              <a:rPr kumimoji="0" lang="en-US" sz="3600" b="1" i="0" u="none" strike="noStrike" kern="0" cap="none" spc="-35" normalizeH="0" baseline="0" noProof="0" dirty="0" smtClean="0">
                <a:ln>
                  <a:noFill/>
                </a:ln>
                <a:effectLst/>
                <a:uLnTx/>
                <a:uFillTx/>
                <a:latin typeface="Arial"/>
                <a:ea typeface="Times New Roman"/>
                <a:cs typeface="Arial"/>
              </a:rPr>
              <a:t>r</a:t>
            </a:r>
            <a:r>
              <a:rPr kumimoji="0" lang="en-US" sz="3600" b="1" i="0" u="none" strike="noStrike" kern="0" cap="none" spc="0" normalizeH="0" baseline="0" noProof="0" dirty="0" smtClean="0">
                <a:ln>
                  <a:noFill/>
                </a:ln>
                <a:effectLst/>
                <a:uLnTx/>
                <a:uFillTx/>
                <a:latin typeface="Arial"/>
                <a:ea typeface="Times New Roman"/>
                <a:cs typeface="Arial"/>
              </a:rPr>
              <a:t>o</a:t>
            </a:r>
            <a:r>
              <a:rPr kumimoji="0" lang="en-US" sz="3600" b="1" i="0" u="none" strike="noStrike" kern="0" cap="none" spc="-35" normalizeH="0" baseline="0" noProof="0" dirty="0" smtClean="0">
                <a:ln>
                  <a:noFill/>
                </a:ln>
                <a:effectLst/>
                <a:uLnTx/>
                <a:uFillTx/>
                <a:latin typeface="Arial"/>
                <a:ea typeface="Times New Roman"/>
                <a:cs typeface="Arial"/>
              </a:rPr>
              <a:t>g</a:t>
            </a:r>
            <a:r>
              <a:rPr kumimoji="0" lang="en-US" sz="3600" b="1" i="0" u="none" strike="noStrike" kern="0" cap="none" spc="0" normalizeH="0" baseline="0" noProof="0" dirty="0" smtClean="0">
                <a:ln>
                  <a:noFill/>
                </a:ln>
                <a:effectLst/>
                <a:uLnTx/>
                <a:uFillTx/>
                <a:latin typeface="Arial"/>
                <a:ea typeface="Times New Roman"/>
                <a:cs typeface="Arial"/>
              </a:rPr>
              <a:t>en,</a:t>
            </a:r>
            <a:r>
              <a:rPr kumimoji="0" lang="en-US" sz="3600" b="1" i="0" u="none" strike="noStrike" kern="0" cap="none" spc="-40" normalizeH="0" baseline="0" noProof="0" dirty="0" smtClean="0">
                <a:ln>
                  <a:noFill/>
                </a:ln>
                <a:effectLst/>
                <a:uLnTx/>
                <a:uFillTx/>
                <a:latin typeface="Arial"/>
                <a:ea typeface="Times New Roman"/>
                <a:cs typeface="Arial"/>
              </a:rPr>
              <a:t> </a:t>
            </a:r>
            <a:r>
              <a:rPr kumimoji="0" lang="en-US" sz="3600" b="1" i="0" u="none" strike="noStrike" kern="0" cap="none" spc="-35" normalizeH="0" baseline="0" noProof="0" dirty="0" smtClean="0">
                <a:ln>
                  <a:noFill/>
                </a:ln>
                <a:effectLst/>
                <a:uLnTx/>
                <a:uFillTx/>
                <a:latin typeface="Arial"/>
                <a:ea typeface="Times New Roman"/>
                <a:cs typeface="Arial"/>
              </a:rPr>
              <a:t>o</a:t>
            </a:r>
            <a:r>
              <a:rPr kumimoji="0" lang="en-US" sz="3600" b="1" i="0" u="none" strike="noStrike" kern="0" cap="none" spc="0" normalizeH="0" baseline="0" noProof="0" dirty="0" smtClean="0">
                <a:ln>
                  <a:noFill/>
                </a:ln>
                <a:effectLst/>
                <a:uLnTx/>
                <a:uFillTx/>
                <a:latin typeface="Arial"/>
                <a:ea typeface="Times New Roman"/>
                <a:cs typeface="Arial"/>
              </a:rPr>
              <a:t>xy</a:t>
            </a:r>
            <a:r>
              <a:rPr kumimoji="0" lang="en-US" sz="3600" b="1" i="0" u="none" strike="noStrike" kern="0" cap="none" spc="-30" normalizeH="0" baseline="0" noProof="0" dirty="0" smtClean="0">
                <a:ln>
                  <a:noFill/>
                </a:ln>
                <a:effectLst/>
                <a:uLnTx/>
                <a:uFillTx/>
                <a:latin typeface="Arial"/>
                <a:ea typeface="Times New Roman"/>
                <a:cs typeface="Arial"/>
              </a:rPr>
              <a:t>g</a:t>
            </a:r>
            <a:r>
              <a:rPr kumimoji="0" lang="en-US" sz="3600" b="1" i="0" u="none" strike="noStrike" kern="0" cap="none" spc="0" normalizeH="0" baseline="0" noProof="0" dirty="0" smtClean="0">
                <a:ln>
                  <a:noFill/>
                </a:ln>
                <a:effectLst/>
                <a:uLnTx/>
                <a:uFillTx/>
                <a:latin typeface="Arial"/>
                <a:ea typeface="Times New Roman"/>
                <a:cs typeface="Arial"/>
              </a:rPr>
              <a:t>en and</a:t>
            </a:r>
            <a:r>
              <a:rPr kumimoji="0" lang="en-US" sz="3600" b="1" i="0" u="none" strike="noStrike" kern="0" cap="none" spc="165" normalizeH="0" baseline="0" noProof="0" dirty="0" smtClean="0">
                <a:ln>
                  <a:noFill/>
                </a:ln>
                <a:effectLst/>
                <a:uLnTx/>
                <a:uFillTx/>
                <a:latin typeface="Arial"/>
                <a:ea typeface="Times New Roman"/>
                <a:cs typeface="Arial"/>
              </a:rPr>
              <a:t> </a:t>
            </a:r>
            <a:r>
              <a:rPr kumimoji="0" lang="en-US" sz="3600" b="1" i="0" u="none" strike="noStrike" kern="0" cap="none" spc="0" normalizeH="0" baseline="0" noProof="0" dirty="0" smtClean="0">
                <a:ln>
                  <a:noFill/>
                </a:ln>
                <a:effectLst/>
                <a:uLnTx/>
                <a:uFillTx/>
                <a:latin typeface="Arial"/>
                <a:ea typeface="Times New Roman"/>
                <a:cs typeface="Arial"/>
              </a:rPr>
              <a:t>nit</a:t>
            </a:r>
            <a:r>
              <a:rPr kumimoji="0" lang="en-US" sz="3600" b="1" i="0" u="none" strike="noStrike" kern="0" cap="none" spc="-35" normalizeH="0" baseline="0" noProof="0" dirty="0" smtClean="0">
                <a:ln>
                  <a:noFill/>
                </a:ln>
                <a:effectLst/>
                <a:uLnTx/>
                <a:uFillTx/>
                <a:latin typeface="Arial"/>
                <a:ea typeface="Times New Roman"/>
                <a:cs typeface="Arial"/>
              </a:rPr>
              <a:t>r</a:t>
            </a:r>
            <a:r>
              <a:rPr kumimoji="0" lang="en-US" sz="3600" b="1" i="0" u="none" strike="noStrike" kern="0" cap="none" spc="0" normalizeH="0" baseline="0" noProof="0" dirty="0" smtClean="0">
                <a:ln>
                  <a:noFill/>
                </a:ln>
                <a:effectLst/>
                <a:uLnTx/>
                <a:uFillTx/>
                <a:latin typeface="Arial"/>
                <a:ea typeface="Times New Roman"/>
                <a:cs typeface="Arial"/>
              </a:rPr>
              <a:t>o</a:t>
            </a:r>
            <a:r>
              <a:rPr kumimoji="0" lang="en-US" sz="3600" b="1" i="0" u="none" strike="noStrike" kern="0" cap="none" spc="-35" normalizeH="0" baseline="0" noProof="0" dirty="0" smtClean="0">
                <a:ln>
                  <a:noFill/>
                </a:ln>
                <a:effectLst/>
                <a:uLnTx/>
                <a:uFillTx/>
                <a:latin typeface="Arial"/>
                <a:ea typeface="Times New Roman"/>
                <a:cs typeface="Arial"/>
              </a:rPr>
              <a:t>g</a:t>
            </a:r>
            <a:r>
              <a:rPr kumimoji="0" lang="en-US" sz="3600" b="1" i="0" u="none" strike="noStrike" kern="0" cap="none" spc="0" normalizeH="0" baseline="0" noProof="0" dirty="0" smtClean="0">
                <a:ln>
                  <a:noFill/>
                </a:ln>
                <a:effectLst/>
                <a:uLnTx/>
                <a:uFillTx/>
                <a:latin typeface="Arial"/>
                <a:ea typeface="Times New Roman"/>
                <a:cs typeface="Arial"/>
              </a:rPr>
              <a:t>en.</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3600" b="1" i="0" u="none" strike="noStrike" kern="0" cap="none" spc="0" normalizeH="0" baseline="0" noProof="0" dirty="0" smtClean="0">
              <a:ln>
                <a:noFill/>
              </a:ln>
              <a:effectLst/>
              <a:uLnTx/>
              <a:uFillTx/>
              <a:latin typeface="Arial"/>
              <a:ea typeface="Times New Roman"/>
              <a:cs typeface="Arial"/>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10" normalizeH="0" baseline="0" noProof="0" dirty="0" smtClean="0">
                <a:ln>
                  <a:noFill/>
                </a:ln>
                <a:effectLst/>
                <a:uLnTx/>
                <a:uFillTx/>
                <a:latin typeface="Arial"/>
                <a:ea typeface="Times New Roman"/>
                <a:cs typeface="Arial"/>
              </a:rPr>
              <a:t> </a:t>
            </a:r>
            <a:r>
              <a:rPr kumimoji="0" lang="en-US" sz="3600" b="1" i="0" u="sng" strike="noStrike" kern="0" cap="none" spc="0" normalizeH="0" baseline="0" noProof="0" dirty="0" smtClean="0">
                <a:ln>
                  <a:noFill/>
                </a:ln>
                <a:solidFill>
                  <a:srgbClr val="C00000"/>
                </a:solidFill>
                <a:effectLst/>
                <a:uLnTx/>
                <a:uFillTx/>
                <a:latin typeface="Arial"/>
                <a:ea typeface="Times New Roman"/>
                <a:cs typeface="Arial"/>
              </a:rPr>
              <a:t>Calcium</a:t>
            </a:r>
            <a:r>
              <a:rPr kumimoji="0" lang="en-US" sz="3600" b="1" i="0" u="sng" strike="noStrike" kern="0" cap="none" spc="210" normalizeH="0" baseline="0" noProof="0" dirty="0" smtClean="0">
                <a:ln>
                  <a:noFill/>
                </a:ln>
                <a:solidFill>
                  <a:srgbClr val="C00000"/>
                </a:solidFill>
                <a:effectLst/>
                <a:uLnTx/>
                <a:uFillTx/>
                <a:latin typeface="Arial"/>
                <a:ea typeface="Times New Roman"/>
                <a:cs typeface="Arial"/>
              </a:rPr>
              <a:t> </a:t>
            </a:r>
            <a:r>
              <a:rPr kumimoji="0" lang="en-US" sz="3600" b="1" i="0" u="sng" strike="noStrike" kern="0" cap="none" spc="0" normalizeH="0" baseline="0" noProof="0" dirty="0" smtClean="0">
                <a:ln>
                  <a:noFill/>
                </a:ln>
                <a:solidFill>
                  <a:srgbClr val="C00000"/>
                </a:solidFill>
                <a:effectLst/>
                <a:uLnTx/>
                <a:uFillTx/>
                <a:latin typeface="Arial"/>
                <a:ea typeface="Times New Roman"/>
                <a:cs typeface="Arial"/>
              </a:rPr>
              <a:t>and</a:t>
            </a:r>
            <a:r>
              <a:rPr kumimoji="0" lang="en-US" sz="3600" b="1" i="0" u="sng" strike="noStrike" kern="0" cap="none" spc="165" normalizeH="0" baseline="0" noProof="0" dirty="0" smtClean="0">
                <a:ln>
                  <a:noFill/>
                </a:ln>
                <a:solidFill>
                  <a:srgbClr val="C00000"/>
                </a:solidFill>
                <a:effectLst/>
                <a:uLnTx/>
                <a:uFillTx/>
                <a:latin typeface="Arial"/>
                <a:ea typeface="Times New Roman"/>
                <a:cs typeface="Arial"/>
              </a:rPr>
              <a:t> </a:t>
            </a:r>
            <a:r>
              <a:rPr kumimoji="0" lang="en-US" sz="3600" b="1" i="0" u="sng" strike="noStrike" kern="0" cap="none" spc="0" normalizeH="0" baseline="0" noProof="0" dirty="0" smtClean="0">
                <a:ln>
                  <a:noFill/>
                </a:ln>
                <a:solidFill>
                  <a:srgbClr val="C00000"/>
                </a:solidFill>
                <a:effectLst/>
                <a:uLnTx/>
                <a:uFillTx/>
                <a:latin typeface="Arial"/>
                <a:ea typeface="Times New Roman"/>
                <a:cs typeface="Arial"/>
              </a:rPr>
              <a:t>phospho</a:t>
            </a:r>
            <a:r>
              <a:rPr kumimoji="0" lang="en-US" sz="3600" b="1" i="0" u="sng" strike="noStrike" kern="0" cap="none" spc="-35" normalizeH="0" baseline="0" noProof="0" dirty="0" smtClean="0">
                <a:ln>
                  <a:noFill/>
                </a:ln>
                <a:solidFill>
                  <a:srgbClr val="C00000"/>
                </a:solidFill>
                <a:effectLst/>
                <a:uLnTx/>
                <a:uFillTx/>
                <a:latin typeface="Arial"/>
                <a:ea typeface="Times New Roman"/>
                <a:cs typeface="Arial"/>
              </a:rPr>
              <a:t>r</a:t>
            </a:r>
            <a:r>
              <a:rPr kumimoji="0" lang="en-US" sz="3600" b="1" i="0" u="sng" strike="noStrike" kern="0" cap="none" spc="0" normalizeH="0" baseline="0" noProof="0" dirty="0" smtClean="0">
                <a:ln>
                  <a:noFill/>
                </a:ln>
                <a:solidFill>
                  <a:srgbClr val="C00000"/>
                </a:solidFill>
                <a:effectLst/>
                <a:uLnTx/>
                <a:uFillTx/>
                <a:latin typeface="Arial"/>
                <a:ea typeface="Times New Roman"/>
                <a:cs typeface="Arial"/>
              </a:rPr>
              <a:t>us</a:t>
            </a:r>
            <a:r>
              <a:rPr kumimoji="0" lang="en-US" sz="3600" b="0" i="0" u="sng" strike="noStrike" kern="0" cap="none" spc="5" normalizeH="0" baseline="0" noProof="0" dirty="0" smtClean="0">
                <a:ln>
                  <a:noFill/>
                </a:ln>
                <a:solidFill>
                  <a:srgbClr val="C00000"/>
                </a:solidFill>
                <a:effectLst/>
                <a:uLnTx/>
                <a:uFillTx/>
                <a:latin typeface="Arial"/>
                <a:ea typeface="Times New Roman"/>
                <a:cs typeface="Arial"/>
              </a:rPr>
              <a:t> </a:t>
            </a:r>
            <a:r>
              <a:rPr kumimoji="0" lang="en-US" sz="3600" b="0" i="0" u="none" strike="noStrike" kern="0" cap="none" spc="0" normalizeH="0" baseline="0" noProof="0" dirty="0" smtClean="0">
                <a:ln>
                  <a:noFill/>
                </a:ln>
                <a:solidFill>
                  <a:srgbClr val="C00000"/>
                </a:solidFill>
                <a:effectLst/>
                <a:uLnTx/>
                <a:uFillTx/>
                <a:latin typeface="Arial"/>
                <a:ea typeface="Times New Roman"/>
                <a:cs typeface="Arial"/>
              </a:rPr>
              <a:t>a</a:t>
            </a:r>
            <a:r>
              <a:rPr kumimoji="0" lang="en-US" sz="3600" b="0" i="0" u="none" strike="noStrike" kern="0" cap="none" spc="-30" normalizeH="0" baseline="0" noProof="0" dirty="0" smtClean="0">
                <a:ln>
                  <a:noFill/>
                </a:ln>
                <a:solidFill>
                  <a:srgbClr val="C00000"/>
                </a:solidFill>
                <a:effectLst/>
                <a:uLnTx/>
                <a:uFillTx/>
                <a:latin typeface="Arial"/>
                <a:ea typeface="Times New Roman"/>
                <a:cs typeface="Arial"/>
              </a:rPr>
              <a:t>r</a:t>
            </a:r>
            <a:r>
              <a:rPr kumimoji="0" lang="en-US" sz="3600" b="0" i="0" u="none" strike="noStrike" kern="0" cap="none" spc="0" normalizeH="0" baseline="0" noProof="0" dirty="0" smtClean="0">
                <a:ln>
                  <a:noFill/>
                </a:ln>
                <a:solidFill>
                  <a:srgbClr val="C00000"/>
                </a:solidFill>
                <a:effectLst/>
                <a:uLnTx/>
                <a:uFillTx/>
                <a:latin typeface="Arial"/>
                <a:ea typeface="Times New Roman"/>
                <a:cs typeface="Arial"/>
              </a:rPr>
              <a:t>e</a:t>
            </a:r>
            <a:r>
              <a:rPr kumimoji="0" lang="en-US" sz="3600" b="0" i="0" u="none" strike="noStrike" kern="0" cap="none" spc="170" normalizeH="0" baseline="0" noProof="0" dirty="0" smtClean="0">
                <a:ln>
                  <a:noFill/>
                </a:ln>
                <a:solidFill>
                  <a:srgbClr val="C00000"/>
                </a:solidFill>
                <a:effectLst/>
                <a:uLnTx/>
                <a:uFillTx/>
                <a:latin typeface="Arial"/>
                <a:ea typeface="Times New Roman"/>
                <a:cs typeface="Arial"/>
              </a:rPr>
              <a:t> </a:t>
            </a:r>
            <a:r>
              <a:rPr kumimoji="0" lang="en-US" sz="3600" b="0" i="0" u="none" strike="noStrike" kern="0" cap="none" spc="0" normalizeH="0" baseline="0" noProof="0" dirty="0" smtClean="0">
                <a:ln>
                  <a:noFill/>
                </a:ln>
                <a:solidFill>
                  <a:srgbClr val="C00000"/>
                </a:solidFill>
                <a:effectLst/>
                <a:uLnTx/>
                <a:uFillTx/>
                <a:latin typeface="Arial"/>
                <a:ea typeface="Times New Roman"/>
                <a:cs typeface="Arial"/>
              </a:rPr>
              <a:t>the major</a:t>
            </a:r>
            <a:r>
              <a:rPr kumimoji="0" lang="en-US" sz="3600" b="0" i="0" u="none" strike="noStrike" kern="0" cap="none" spc="210" normalizeH="0" baseline="0" noProof="0" dirty="0" smtClean="0">
                <a:ln>
                  <a:noFill/>
                </a:ln>
                <a:solidFill>
                  <a:srgbClr val="C00000"/>
                </a:solidFill>
                <a:effectLst/>
                <a:uLnTx/>
                <a:uFillTx/>
                <a:latin typeface="Arial"/>
                <a:ea typeface="Times New Roman"/>
                <a:cs typeface="Arial"/>
              </a:rPr>
              <a:t> </a:t>
            </a:r>
            <a:r>
              <a:rPr kumimoji="0" lang="en-US" sz="3600" b="0" i="0" u="none" strike="noStrike" kern="0" cap="none" spc="0" normalizeH="0" baseline="0" noProof="0" dirty="0" smtClean="0">
                <a:ln>
                  <a:noFill/>
                </a:ln>
                <a:solidFill>
                  <a:srgbClr val="C00000"/>
                </a:solidFill>
                <a:effectLst/>
                <a:uLnTx/>
                <a:uFillTx/>
                <a:latin typeface="Arial"/>
                <a:ea typeface="Times New Roman"/>
                <a:cs typeface="Arial"/>
              </a:rPr>
              <a:t>ino</a:t>
            </a:r>
            <a:r>
              <a:rPr kumimoji="0" lang="en-US" sz="3600" b="0" i="0" u="none" strike="noStrike" kern="0" cap="none" spc="-30" normalizeH="0" baseline="0" noProof="0" dirty="0" smtClean="0">
                <a:ln>
                  <a:noFill/>
                </a:ln>
                <a:solidFill>
                  <a:srgbClr val="C00000"/>
                </a:solidFill>
                <a:effectLst/>
                <a:uLnTx/>
                <a:uFillTx/>
                <a:latin typeface="Arial"/>
                <a:ea typeface="Times New Roman"/>
                <a:cs typeface="Arial"/>
              </a:rPr>
              <a:t>r</a:t>
            </a:r>
            <a:r>
              <a:rPr kumimoji="0" lang="en-US" sz="3600" b="0" i="0" u="none" strike="noStrike" kern="0" cap="none" spc="-25" normalizeH="0" baseline="0" noProof="0" dirty="0" smtClean="0">
                <a:ln>
                  <a:noFill/>
                </a:ln>
                <a:solidFill>
                  <a:srgbClr val="C00000"/>
                </a:solidFill>
                <a:effectLst/>
                <a:uLnTx/>
                <a:uFillTx/>
                <a:latin typeface="Arial"/>
                <a:ea typeface="Times New Roman"/>
                <a:cs typeface="Arial"/>
              </a:rPr>
              <a:t>g</a:t>
            </a:r>
            <a:r>
              <a:rPr kumimoji="0" lang="en-US" sz="3600" b="0" i="0" u="none" strike="noStrike" kern="0" cap="none" spc="0" normalizeH="0" baseline="0" noProof="0" dirty="0" smtClean="0">
                <a:ln>
                  <a:noFill/>
                </a:ln>
                <a:solidFill>
                  <a:srgbClr val="C00000"/>
                </a:solidFill>
                <a:effectLst/>
                <a:uLnTx/>
                <a:uFillTx/>
                <a:latin typeface="Arial"/>
                <a:ea typeface="Times New Roman"/>
                <a:cs typeface="Arial"/>
              </a:rPr>
              <a:t>anic components</a:t>
            </a:r>
            <a:r>
              <a:rPr kumimoji="0" lang="en-US" sz="3600" b="0" i="0" u="none" strike="noStrike" kern="0" cap="none" spc="-10" normalizeH="0" baseline="0" noProof="0" dirty="0" smtClean="0">
                <a:ln>
                  <a:noFill/>
                </a:ln>
                <a:solidFill>
                  <a:srgbClr val="C00000"/>
                </a:solidFill>
                <a:effectLst/>
                <a:uLnTx/>
                <a:uFillTx/>
                <a:latin typeface="Arial"/>
                <a:ea typeface="Times New Roman"/>
                <a:cs typeface="Arial"/>
              </a:rPr>
              <a:t> </a:t>
            </a:r>
            <a:r>
              <a:rPr kumimoji="0" lang="en-US" sz="3600" b="0" i="0" u="none" strike="noStrike" kern="0" cap="none" spc="0" normalizeH="0" baseline="0" noProof="0" dirty="0" smtClean="0">
                <a:ln>
                  <a:noFill/>
                </a:ln>
                <a:solidFill>
                  <a:srgbClr val="C00000"/>
                </a:solidFill>
                <a:effectLst/>
                <a:uLnTx/>
                <a:uFillTx/>
                <a:latin typeface="Arial"/>
                <a:ea typeface="Times New Roman"/>
                <a:cs typeface="Arial"/>
              </a:rPr>
              <a:t>of</a:t>
            </a:r>
            <a:r>
              <a:rPr kumimoji="0" lang="en-US" sz="3600" b="0" i="0" u="none" strike="noStrike" kern="0" cap="none" spc="55" normalizeH="0" baseline="0" noProof="0" dirty="0" smtClean="0">
                <a:ln>
                  <a:noFill/>
                </a:ln>
                <a:solidFill>
                  <a:srgbClr val="C00000"/>
                </a:solidFill>
                <a:effectLst/>
                <a:uLnTx/>
                <a:uFillTx/>
                <a:latin typeface="Arial"/>
                <a:ea typeface="Times New Roman"/>
                <a:cs typeface="Arial"/>
              </a:rPr>
              <a:t> </a:t>
            </a:r>
            <a:r>
              <a:rPr kumimoji="0" lang="en-US" sz="3600" b="0" i="0" u="sng" strike="noStrike" kern="0" cap="none" spc="0" normalizeH="0" baseline="0" noProof="0" dirty="0" smtClean="0">
                <a:ln>
                  <a:noFill/>
                </a:ln>
                <a:solidFill>
                  <a:srgbClr val="C00000"/>
                </a:solidFill>
                <a:effectLst/>
                <a:uLnTx/>
                <a:uFillTx/>
                <a:latin typeface="Arial"/>
                <a:ea typeface="Times New Roman"/>
                <a:cs typeface="Arial"/>
              </a:rPr>
              <a:t>animals</a:t>
            </a:r>
            <a:r>
              <a:rPr kumimoji="0" lang="en-US" sz="3600" b="0" i="0" u="none" strike="noStrike" kern="0" cap="none" spc="0" normalizeH="0" baseline="0" noProof="0" dirty="0" smtClean="0">
                <a:ln>
                  <a:noFill/>
                </a:ln>
                <a:solidFill>
                  <a:prstClr val="white"/>
                </a:solidFill>
                <a:effectLst/>
                <a:uLnTx/>
                <a:uFillTx/>
                <a:latin typeface="Arial"/>
                <a:ea typeface="Times New Roman"/>
                <a:cs typeface="Arial"/>
              </a:rPr>
              <a:t>,</a:t>
            </a:r>
            <a:r>
              <a:rPr kumimoji="0" lang="en-US" sz="3600" b="0" i="0" u="none" strike="noStrike" kern="0" cap="none" spc="200" normalizeH="0" baseline="0" noProof="0" dirty="0" smtClean="0">
                <a:ln>
                  <a:noFill/>
                </a:ln>
                <a:solidFill>
                  <a:prstClr val="white"/>
                </a:solidFill>
                <a:effectLst/>
                <a:uLnTx/>
                <a:uFillTx/>
                <a:latin typeface="Arial"/>
                <a:ea typeface="Times New Roman"/>
                <a:cs typeface="Arial"/>
              </a:rPr>
              <a:t> </a:t>
            </a:r>
            <a:r>
              <a:rPr kumimoji="0" lang="en-US" sz="3600" b="0" i="0" u="none" strike="noStrike" kern="0" cap="none" spc="-40" normalizeH="0" baseline="0" noProof="0" dirty="0" smtClean="0">
                <a:ln>
                  <a:noFill/>
                </a:ln>
                <a:effectLst/>
                <a:uLnTx/>
                <a:uFillTx/>
                <a:latin typeface="Arial"/>
                <a:ea typeface="Times New Roman"/>
                <a:cs typeface="Arial"/>
              </a:rPr>
              <a:t>w</a:t>
            </a:r>
            <a:r>
              <a:rPr kumimoji="0" lang="en-US" sz="3600" b="0" i="0" u="none" strike="noStrike" kern="0" cap="none" spc="0" normalizeH="0" baseline="0" noProof="0" dirty="0" smtClean="0">
                <a:ln>
                  <a:noFill/>
                </a:ln>
                <a:effectLst/>
                <a:uLnTx/>
                <a:uFillTx/>
                <a:latin typeface="Arial"/>
                <a:ea typeface="Times New Roman"/>
                <a:cs typeface="Arial"/>
              </a:rPr>
              <a:t>he</a:t>
            </a:r>
            <a:r>
              <a:rPr kumimoji="0" lang="en-US" sz="3600" b="0" i="0" u="none" strike="noStrike" kern="0" cap="none" spc="-30" normalizeH="0" baseline="0" noProof="0" dirty="0" smtClean="0">
                <a:ln>
                  <a:noFill/>
                </a:ln>
                <a:effectLst/>
                <a:uLnTx/>
                <a:uFillTx/>
                <a:latin typeface="Arial"/>
                <a:ea typeface="Times New Roman"/>
                <a:cs typeface="Arial"/>
              </a:rPr>
              <a:t>r</a:t>
            </a:r>
            <a:r>
              <a:rPr kumimoji="0" lang="en-US" sz="3600" b="0" i="0" u="none" strike="noStrike" kern="0" cap="none" spc="0" normalizeH="0" baseline="0" noProof="0" dirty="0" smtClean="0">
                <a:ln>
                  <a:noFill/>
                </a:ln>
                <a:effectLst/>
                <a:uLnTx/>
                <a:uFillTx/>
                <a:latin typeface="Arial"/>
                <a:ea typeface="Times New Roman"/>
                <a:cs typeface="Arial"/>
              </a:rPr>
              <a:t>eas</a:t>
            </a:r>
            <a:r>
              <a:rPr kumimoji="0" lang="en-US" sz="3600" b="0" i="0" u="none" strike="noStrike" kern="0" cap="none" spc="50" normalizeH="0" baseline="0" noProof="0" dirty="0" smtClean="0">
                <a:ln>
                  <a:noFill/>
                </a:ln>
                <a:effectLst/>
                <a:uLnTx/>
                <a:uFillTx/>
                <a:latin typeface="Arial"/>
                <a:ea typeface="Times New Roman"/>
                <a:cs typeface="Arial"/>
              </a:rPr>
              <a:t> </a:t>
            </a:r>
            <a:r>
              <a:rPr kumimoji="0" lang="en-US" sz="3600" b="1" i="0" u="sng" strike="noStrike" kern="0" cap="none" spc="0" normalizeH="0" baseline="0" noProof="0" dirty="0" smtClean="0">
                <a:ln>
                  <a:noFill/>
                </a:ln>
                <a:solidFill>
                  <a:srgbClr val="FFC000"/>
                </a:solidFill>
                <a:effectLst/>
                <a:uLnTx/>
                <a:uFillTx/>
                <a:latin typeface="Arial"/>
                <a:ea typeface="Times New Roman"/>
                <a:cs typeface="Arial"/>
              </a:rPr>
              <a:t>potassium</a:t>
            </a:r>
            <a:r>
              <a:rPr kumimoji="0" lang="en-US" sz="3600" b="1" i="0" u="sng" strike="noStrike" kern="0" cap="none" spc="-10" normalizeH="0" baseline="0" noProof="0" dirty="0" smtClean="0">
                <a:ln>
                  <a:noFill/>
                </a:ln>
                <a:solidFill>
                  <a:srgbClr val="FFC000"/>
                </a:solidFill>
                <a:effectLst/>
                <a:uLnTx/>
                <a:uFillTx/>
                <a:latin typeface="Arial"/>
                <a:ea typeface="Times New Roman"/>
                <a:cs typeface="Arial"/>
              </a:rPr>
              <a:t> </a:t>
            </a:r>
            <a:r>
              <a:rPr kumimoji="0" lang="en-US" sz="3600" b="1" i="0" u="sng" strike="noStrike" kern="0" cap="none" spc="0" normalizeH="0" baseline="0" noProof="0" dirty="0" smtClean="0">
                <a:ln>
                  <a:noFill/>
                </a:ln>
                <a:solidFill>
                  <a:srgbClr val="FFC000"/>
                </a:solidFill>
                <a:effectLst/>
                <a:uLnTx/>
                <a:uFillTx/>
                <a:latin typeface="Arial"/>
                <a:ea typeface="Times New Roman"/>
                <a:cs typeface="Arial"/>
              </a:rPr>
              <a:t>and</a:t>
            </a:r>
            <a:r>
              <a:rPr kumimoji="0" lang="en-US" sz="3600" b="1" i="0" u="sng" strike="noStrike" kern="0" cap="none" spc="160" normalizeH="0" baseline="0" noProof="0" dirty="0" smtClean="0">
                <a:ln>
                  <a:noFill/>
                </a:ln>
                <a:solidFill>
                  <a:srgbClr val="FFC000"/>
                </a:solidFill>
                <a:effectLst/>
                <a:uLnTx/>
                <a:uFillTx/>
                <a:latin typeface="Arial"/>
                <a:ea typeface="Times New Roman"/>
                <a:cs typeface="Arial"/>
              </a:rPr>
              <a:t> </a:t>
            </a:r>
            <a:r>
              <a:rPr kumimoji="0" lang="en-US" sz="3600" b="1" i="0" u="sng" strike="noStrike" kern="0" cap="none" spc="0" normalizeH="0" baseline="0" noProof="0" dirty="0" smtClean="0">
                <a:ln>
                  <a:noFill/>
                </a:ln>
                <a:solidFill>
                  <a:srgbClr val="FFC000"/>
                </a:solidFill>
                <a:effectLst/>
                <a:uLnTx/>
                <a:uFillTx/>
                <a:latin typeface="Arial"/>
                <a:ea typeface="Times New Roman"/>
                <a:cs typeface="Arial"/>
              </a:rPr>
              <a:t>silicon</a:t>
            </a:r>
            <a:r>
              <a:rPr kumimoji="0" lang="en-US" sz="3600" b="0" i="0" u="sng" strike="noStrike" kern="0" cap="none" spc="110" normalizeH="0" baseline="0" noProof="0" dirty="0" smtClean="0">
                <a:ln>
                  <a:noFill/>
                </a:ln>
                <a:solidFill>
                  <a:srgbClr val="FFC000"/>
                </a:solidFill>
                <a:effectLst/>
                <a:uLnTx/>
                <a:uFillTx/>
                <a:latin typeface="Arial"/>
                <a:ea typeface="Times New Roman"/>
                <a:cs typeface="Arial"/>
              </a:rPr>
              <a:t> </a:t>
            </a:r>
            <a:r>
              <a:rPr kumimoji="0" lang="en-US" sz="3600" b="0" i="0" u="none" strike="noStrike" kern="0" cap="none" spc="0" normalizeH="0" baseline="0" noProof="0" dirty="0" smtClean="0">
                <a:ln>
                  <a:noFill/>
                </a:ln>
                <a:solidFill>
                  <a:srgbClr val="FFC000"/>
                </a:solidFill>
                <a:effectLst/>
                <a:uLnTx/>
                <a:uFillTx/>
                <a:latin typeface="Arial"/>
                <a:ea typeface="Times New Roman"/>
                <a:cs typeface="Arial"/>
              </a:rPr>
              <a:t>a</a:t>
            </a:r>
            <a:r>
              <a:rPr kumimoji="0" lang="en-US" sz="3600" b="0" i="0" u="none" strike="noStrike" kern="0" cap="none" spc="-30" normalizeH="0" baseline="0" noProof="0" dirty="0" smtClean="0">
                <a:ln>
                  <a:noFill/>
                </a:ln>
                <a:solidFill>
                  <a:srgbClr val="FFC000"/>
                </a:solidFill>
                <a:effectLst/>
                <a:uLnTx/>
                <a:uFillTx/>
                <a:latin typeface="Arial"/>
                <a:ea typeface="Times New Roman"/>
                <a:cs typeface="Arial"/>
              </a:rPr>
              <a:t>r</a:t>
            </a:r>
            <a:r>
              <a:rPr kumimoji="0" lang="en-US" sz="3600" b="0" i="0" u="none" strike="noStrike" kern="0" cap="none" spc="0" normalizeH="0" baseline="0" noProof="0" dirty="0" smtClean="0">
                <a:ln>
                  <a:noFill/>
                </a:ln>
                <a:solidFill>
                  <a:srgbClr val="FFC000"/>
                </a:solidFill>
                <a:effectLst/>
                <a:uLnTx/>
                <a:uFillTx/>
                <a:latin typeface="Arial"/>
                <a:ea typeface="Times New Roman"/>
                <a:cs typeface="Arial"/>
              </a:rPr>
              <a:t>e</a:t>
            </a:r>
            <a:r>
              <a:rPr kumimoji="0" lang="en-US" sz="3600" b="0" i="0" u="none" strike="noStrike" kern="0" cap="none" spc="165" normalizeH="0" baseline="0" noProof="0" dirty="0" smtClean="0">
                <a:ln>
                  <a:noFill/>
                </a:ln>
                <a:solidFill>
                  <a:srgbClr val="FFC000"/>
                </a:solidFill>
                <a:effectLst/>
                <a:uLnTx/>
                <a:uFillTx/>
                <a:latin typeface="Arial"/>
                <a:ea typeface="Times New Roman"/>
                <a:cs typeface="Arial"/>
              </a:rPr>
              <a:t> </a:t>
            </a:r>
            <a:r>
              <a:rPr kumimoji="0" lang="en-US" sz="3600" b="0" i="0" u="none" strike="noStrike" kern="0" cap="none" spc="0" normalizeH="0" baseline="0" noProof="0" dirty="0" smtClean="0">
                <a:ln>
                  <a:noFill/>
                </a:ln>
                <a:solidFill>
                  <a:srgbClr val="FFC000"/>
                </a:solidFill>
                <a:effectLst/>
                <a:uLnTx/>
                <a:uFillTx/>
                <a:latin typeface="Arial"/>
                <a:ea typeface="Times New Roman"/>
                <a:cs typeface="Arial"/>
              </a:rPr>
              <a:t>the</a:t>
            </a:r>
            <a:r>
              <a:rPr kumimoji="0" lang="en-US" sz="3600" b="0" i="0" u="none" strike="noStrike" kern="0" cap="none" spc="160" normalizeH="0" baseline="0" noProof="0" dirty="0" smtClean="0">
                <a:ln>
                  <a:noFill/>
                </a:ln>
                <a:solidFill>
                  <a:srgbClr val="FFC000"/>
                </a:solidFill>
                <a:effectLst/>
                <a:uLnTx/>
                <a:uFillTx/>
                <a:latin typeface="Arial"/>
                <a:ea typeface="Times New Roman"/>
                <a:cs typeface="Arial"/>
              </a:rPr>
              <a:t> </a:t>
            </a:r>
            <a:r>
              <a:rPr kumimoji="0" lang="en-US" sz="3600" b="0" i="0" u="none" strike="noStrike" kern="0" cap="none" spc="0" normalizeH="0" baseline="0" noProof="0" dirty="0" smtClean="0">
                <a:ln>
                  <a:noFill/>
                </a:ln>
                <a:solidFill>
                  <a:srgbClr val="FFC000"/>
                </a:solidFill>
                <a:effectLst/>
                <a:uLnTx/>
                <a:uFillTx/>
                <a:latin typeface="Arial"/>
                <a:ea typeface="Times New Roman"/>
                <a:cs typeface="Arial"/>
              </a:rPr>
              <a:t>main ino</a:t>
            </a:r>
            <a:r>
              <a:rPr kumimoji="0" lang="en-US" sz="3600" b="0" i="0" u="none" strike="noStrike" kern="0" cap="none" spc="-30" normalizeH="0" baseline="0" noProof="0" dirty="0" smtClean="0">
                <a:ln>
                  <a:noFill/>
                </a:ln>
                <a:solidFill>
                  <a:srgbClr val="FFC000"/>
                </a:solidFill>
                <a:effectLst/>
                <a:uLnTx/>
                <a:uFillTx/>
                <a:latin typeface="Arial"/>
                <a:ea typeface="Times New Roman"/>
                <a:cs typeface="Arial"/>
              </a:rPr>
              <a:t>r</a:t>
            </a:r>
            <a:r>
              <a:rPr kumimoji="0" lang="en-US" sz="3600" b="0" i="0" u="none" strike="noStrike" kern="0" cap="none" spc="-25" normalizeH="0" baseline="0" noProof="0" dirty="0" smtClean="0">
                <a:ln>
                  <a:noFill/>
                </a:ln>
                <a:solidFill>
                  <a:srgbClr val="FFC000"/>
                </a:solidFill>
                <a:effectLst/>
                <a:uLnTx/>
                <a:uFillTx/>
                <a:latin typeface="Arial"/>
                <a:ea typeface="Times New Roman"/>
                <a:cs typeface="Arial"/>
              </a:rPr>
              <a:t>g</a:t>
            </a:r>
            <a:r>
              <a:rPr kumimoji="0" lang="en-US" sz="3600" b="0" i="0" u="none" strike="noStrike" kern="0" cap="none" spc="0" normalizeH="0" baseline="0" noProof="0" dirty="0" smtClean="0">
                <a:ln>
                  <a:noFill/>
                </a:ln>
                <a:solidFill>
                  <a:srgbClr val="FFC000"/>
                </a:solidFill>
                <a:effectLst/>
                <a:uLnTx/>
                <a:uFillTx/>
                <a:latin typeface="Arial"/>
                <a:ea typeface="Times New Roman"/>
                <a:cs typeface="Arial"/>
              </a:rPr>
              <a:t>anic </a:t>
            </a:r>
            <a:r>
              <a:rPr kumimoji="0" lang="en-US" sz="3600" b="0" i="0" u="none" strike="noStrike" kern="0" cap="none" spc="35" normalizeH="0" baseline="0" noProof="0" dirty="0" smtClean="0">
                <a:ln>
                  <a:noFill/>
                </a:ln>
                <a:solidFill>
                  <a:srgbClr val="FFC000"/>
                </a:solidFill>
                <a:effectLst/>
                <a:uLnTx/>
                <a:uFillTx/>
                <a:latin typeface="Arial"/>
                <a:ea typeface="Times New Roman"/>
                <a:cs typeface="Arial"/>
              </a:rPr>
              <a:t>elements</a:t>
            </a:r>
            <a:r>
              <a:rPr kumimoji="0" lang="en-US" sz="3600" b="0" i="0" u="none" strike="noStrike" kern="0" cap="none" spc="5" normalizeH="0" baseline="0" noProof="0" dirty="0" smtClean="0">
                <a:ln>
                  <a:noFill/>
                </a:ln>
                <a:solidFill>
                  <a:srgbClr val="FFC000"/>
                </a:solidFill>
                <a:effectLst/>
                <a:uLnTx/>
                <a:uFillTx/>
                <a:latin typeface="Arial"/>
                <a:ea typeface="Times New Roman"/>
                <a:cs typeface="Arial"/>
              </a:rPr>
              <a:t> </a:t>
            </a:r>
            <a:r>
              <a:rPr kumimoji="0" lang="en-US" sz="3600" b="0" i="0" u="none" strike="noStrike" kern="0" cap="none" spc="0" normalizeH="0" baseline="0" noProof="0" dirty="0" smtClean="0">
                <a:ln>
                  <a:noFill/>
                </a:ln>
                <a:solidFill>
                  <a:srgbClr val="FFC000"/>
                </a:solidFill>
                <a:effectLst/>
                <a:uLnTx/>
                <a:uFillTx/>
                <a:latin typeface="Arial"/>
                <a:ea typeface="Times New Roman"/>
                <a:cs typeface="Arial"/>
              </a:rPr>
              <a:t>in</a:t>
            </a:r>
            <a:r>
              <a:rPr kumimoji="0" lang="en-US" sz="3600" b="0" i="0" u="none" strike="noStrike" kern="0" cap="none" spc="75" normalizeH="0" baseline="0" noProof="0" dirty="0" smtClean="0">
                <a:ln>
                  <a:noFill/>
                </a:ln>
                <a:solidFill>
                  <a:srgbClr val="FFC000"/>
                </a:solidFill>
                <a:effectLst/>
                <a:uLnTx/>
                <a:uFillTx/>
                <a:latin typeface="Arial"/>
                <a:ea typeface="Times New Roman"/>
                <a:cs typeface="Arial"/>
              </a:rPr>
              <a:t> </a:t>
            </a:r>
            <a:r>
              <a:rPr kumimoji="0" lang="en-US" sz="3600" b="0" i="0" u="sng" strike="noStrike" kern="0" cap="none" spc="0" normalizeH="0" baseline="0" noProof="0" dirty="0" smtClean="0">
                <a:ln>
                  <a:noFill/>
                </a:ln>
                <a:solidFill>
                  <a:srgbClr val="FFC000"/>
                </a:solidFill>
                <a:effectLst/>
                <a:uLnTx/>
                <a:uFillTx/>
                <a:latin typeface="Arial"/>
                <a:ea typeface="Times New Roman"/>
                <a:cs typeface="Arial"/>
              </a:rPr>
              <a:t>plants</a:t>
            </a:r>
            <a:r>
              <a:rPr kumimoji="0" lang="en-US" sz="3600" b="0" i="0" u="none" strike="noStrike" kern="0" cap="none" spc="0" normalizeH="0" baseline="0" noProof="0" dirty="0" smtClean="0">
                <a:ln>
                  <a:noFill/>
                </a:ln>
                <a:solidFill>
                  <a:prstClr val="white"/>
                </a:solidFill>
                <a:effectLst/>
                <a:uLnTx/>
                <a:uFillTx/>
                <a:latin typeface="Arial"/>
                <a:ea typeface="Times New Roman"/>
                <a:cs typeface="Arial"/>
              </a:rPr>
              <a:t>.</a:t>
            </a:r>
            <a:endParaRPr kumimoji="0" lang="ar-IQ" sz="36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66800"/>
            <a:ext cx="8077200" cy="4056495"/>
          </a:xfrm>
          <a:prstGeom prst="rect">
            <a:avLst/>
          </a:prstGeom>
        </p:spPr>
        <p:txBody>
          <a:bodyPr wrap="square">
            <a:spAutoFit/>
          </a:bodyPr>
          <a:lstStyle/>
          <a:p>
            <a:pPr lvl="0" algn="just">
              <a:lnSpc>
                <a:spcPct val="115000"/>
              </a:lnSpc>
            </a:pPr>
            <a:r>
              <a:rPr lang="en-GB" sz="2800" b="1" dirty="0">
                <a:latin typeface="Arial"/>
                <a:ea typeface="Calibri"/>
                <a:cs typeface="Arial"/>
              </a:rPr>
              <a:t>The principles of ruminant nutrition</a:t>
            </a:r>
            <a:r>
              <a:rPr lang="en-GB" sz="2800" dirty="0">
                <a:latin typeface="Arial"/>
                <a:ea typeface="Calibri"/>
                <a:cs typeface="Arial"/>
              </a:rPr>
              <a:t> </a:t>
            </a:r>
            <a:endParaRPr lang="en-US" sz="2000" dirty="0">
              <a:ea typeface="Calibri"/>
              <a:cs typeface="Arial"/>
            </a:endParaRPr>
          </a:p>
          <a:p>
            <a:pPr lvl="0" algn="just">
              <a:lnSpc>
                <a:spcPct val="115000"/>
              </a:lnSpc>
            </a:pPr>
            <a:r>
              <a:rPr lang="en-GB" sz="2800" dirty="0">
                <a:latin typeface="Arial"/>
                <a:ea typeface="Calibri"/>
                <a:cs typeface="Arial"/>
              </a:rPr>
              <a:t>1- Ruminants are adapted to use forage because of microbes in their rumen.</a:t>
            </a:r>
            <a:endParaRPr lang="en-US" sz="2000" dirty="0">
              <a:ea typeface="Calibri"/>
              <a:cs typeface="Arial"/>
            </a:endParaRPr>
          </a:p>
          <a:p>
            <a:pPr lvl="0" algn="just">
              <a:lnSpc>
                <a:spcPct val="115000"/>
              </a:lnSpc>
            </a:pPr>
            <a:r>
              <a:rPr lang="en-GB" sz="2800" dirty="0">
                <a:latin typeface="Arial"/>
                <a:ea typeface="Calibri"/>
                <a:cs typeface="Arial"/>
              </a:rPr>
              <a:t>2- To maintain ruminant health and productivity, feed the rumen microbes, which in turn will feed the ruminant.</a:t>
            </a:r>
            <a:endParaRPr lang="en-US" sz="2000" dirty="0">
              <a:ea typeface="Calibri"/>
              <a:cs typeface="Arial"/>
            </a:endParaRPr>
          </a:p>
          <a:p>
            <a:pPr lvl="0" algn="just">
              <a:lnSpc>
                <a:spcPct val="115000"/>
              </a:lnSpc>
            </a:pPr>
            <a:r>
              <a:rPr lang="en-GB" sz="2800" dirty="0">
                <a:latin typeface="Arial"/>
                <a:ea typeface="Calibri"/>
                <a:cs typeface="Arial"/>
              </a:rPr>
              <a:t>3- Ruminant nutritional needs change depending on age, stage   of production, and weather</a:t>
            </a:r>
            <a:r>
              <a:rPr lang="en-GB" sz="2800" dirty="0" smtClean="0">
                <a:latin typeface="Arial"/>
                <a:ea typeface="Calibri"/>
                <a:cs typeface="Arial"/>
              </a:rPr>
              <a:t>.</a:t>
            </a:r>
            <a:endParaRPr lang="en-US" sz="2000" dirty="0">
              <a:ea typeface="Calibri"/>
              <a:cs typeface="Arial"/>
            </a:endParaRP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1886" y="609600"/>
            <a:ext cx="8382000" cy="4389663"/>
          </a:xfrm>
          <a:prstGeom prst="rect">
            <a:avLst/>
          </a:prstGeom>
        </p:spPr>
        <p:txBody>
          <a:bodyPr wrap="square">
            <a:spAutoFit/>
          </a:bodyPr>
          <a:lstStyle/>
          <a:p>
            <a:pPr lvl="0" algn="just">
              <a:lnSpc>
                <a:spcPct val="115000"/>
              </a:lnSpc>
            </a:pPr>
            <a:r>
              <a:rPr lang="en-GB" sz="3200" dirty="0">
                <a:solidFill>
                  <a:prstClr val="black"/>
                </a:solidFill>
                <a:latin typeface="Arial"/>
                <a:ea typeface="Calibri"/>
                <a:cs typeface="Arial"/>
              </a:rPr>
              <a:t>4- Adequate quantities of green forage can supply most if not all the      energy and protein that ruminant needs</a:t>
            </a:r>
            <a:r>
              <a:rPr lang="en-GB" sz="3200" dirty="0" smtClean="0">
                <a:solidFill>
                  <a:prstClr val="black"/>
                </a:solidFill>
                <a:latin typeface="Arial"/>
                <a:ea typeface="Calibri"/>
                <a:cs typeface="Arial"/>
              </a:rPr>
              <a:t>.</a:t>
            </a:r>
          </a:p>
          <a:p>
            <a:pPr lvl="0" algn="just">
              <a:lnSpc>
                <a:spcPct val="115000"/>
              </a:lnSpc>
            </a:pPr>
            <a:endParaRPr lang="en-GB" sz="3200" dirty="0">
              <a:solidFill>
                <a:prstClr val="black"/>
              </a:solidFill>
              <a:latin typeface="Arial"/>
              <a:ea typeface="Calibri"/>
              <a:cs typeface="Arial"/>
            </a:endParaRPr>
          </a:p>
          <a:p>
            <a:pPr lvl="0" algn="just">
              <a:lnSpc>
                <a:spcPct val="115000"/>
              </a:lnSpc>
            </a:pPr>
            <a:r>
              <a:rPr lang="en-GB" sz="3200" dirty="0" smtClean="0">
                <a:latin typeface="Arial"/>
                <a:ea typeface="Calibri"/>
                <a:cs typeface="Arial"/>
              </a:rPr>
              <a:t> </a:t>
            </a:r>
            <a:r>
              <a:rPr lang="en-GB" sz="3200" dirty="0">
                <a:latin typeface="Arial"/>
                <a:ea typeface="Calibri"/>
                <a:cs typeface="Arial"/>
              </a:rPr>
              <a:t>5- Forage nutritional composition changes depending on plant maturity, species, season, moisture, and grazing system.</a:t>
            </a:r>
            <a:endParaRPr lang="en-GB" sz="3200" dirty="0" smtClean="0">
              <a:solidFill>
                <a:prstClr val="black"/>
              </a:solidFill>
              <a:latin typeface="Arial"/>
              <a:ea typeface="Calibri"/>
              <a:cs typeface="Arial"/>
            </a:endParaRPr>
          </a:p>
          <a:p>
            <a:pPr lvl="0" algn="just">
              <a:lnSpc>
                <a:spcPct val="115000"/>
              </a:lnSpc>
            </a:pPr>
            <a:endParaRPr lang="en-US" sz="2000" dirty="0">
              <a:solidFill>
                <a:prstClr val="black"/>
              </a:solidFill>
              <a:ea typeface="Calibri"/>
              <a:cs typeface="Arial"/>
            </a:endParaRP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8305800" cy="5006563"/>
          </a:xfrm>
          <a:prstGeom prst="rect">
            <a:avLst/>
          </a:prstGeom>
        </p:spPr>
        <p:txBody>
          <a:bodyPr wrap="square">
            <a:spAutoFit/>
          </a:bodyPr>
          <a:lstStyle/>
          <a:p>
            <a:pPr lvl="0" algn="just">
              <a:lnSpc>
                <a:spcPct val="115000"/>
              </a:lnSpc>
            </a:pPr>
            <a:r>
              <a:rPr lang="en-GB" sz="3600" dirty="0">
                <a:latin typeface="Arial"/>
                <a:ea typeface="Calibri"/>
                <a:cs typeface="Arial"/>
              </a:rPr>
              <a:t>6- Supplementation may be necessary when grass is short, too mature, dormant, or if animal needs require it (i.e., high-producing dairy animal</a:t>
            </a:r>
            <a:r>
              <a:rPr lang="en-GB" sz="3600" dirty="0" smtClean="0">
                <a:latin typeface="Arial"/>
                <a:ea typeface="Calibri"/>
                <a:cs typeface="Arial"/>
              </a:rPr>
              <a:t>).</a:t>
            </a:r>
          </a:p>
          <a:p>
            <a:pPr lvl="0" algn="just">
              <a:lnSpc>
                <a:spcPct val="115000"/>
              </a:lnSpc>
            </a:pPr>
            <a:endParaRPr lang="en-US" sz="2800" dirty="0">
              <a:ea typeface="Calibri"/>
              <a:cs typeface="Arial"/>
            </a:endParaRPr>
          </a:p>
          <a:p>
            <a:pPr lvl="0" algn="just">
              <a:lnSpc>
                <a:spcPct val="115000"/>
              </a:lnSpc>
            </a:pPr>
            <a:r>
              <a:rPr lang="en-GB" sz="3600" dirty="0">
                <a:latin typeface="Arial"/>
                <a:ea typeface="Calibri"/>
                <a:cs typeface="Arial"/>
              </a:rPr>
              <a:t>7-Excessive supplementation may reduce the ability of the rumen microbes to use forage.</a:t>
            </a:r>
            <a:endParaRPr lang="en-US" sz="2800" dirty="0">
              <a:ea typeface="Calibri"/>
              <a:cs typeface="Arial"/>
            </a:endParaRPr>
          </a:p>
        </p:txBody>
      </p:sp>
    </p:spTree>
    <p:extLst>
      <p:ext uri="{BB962C8B-B14F-4D97-AF65-F5344CB8AC3E}">
        <p14:creationId xmlns:p14="http://schemas.microsoft.com/office/powerpoint/2010/main" val="35026692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95400"/>
            <a:ext cx="9144000" cy="4524315"/>
          </a:xfrm>
          <a:prstGeom prst="rect">
            <a:avLst/>
          </a:prstGeom>
        </p:spPr>
        <p:txBody>
          <a:bodyPr wrap="square">
            <a:spAutoFit/>
          </a:bodyPr>
          <a:lstStyle/>
          <a:p>
            <a:pPr algn="just">
              <a:lnSpc>
                <a:spcPct val="150000"/>
              </a:lnSpc>
            </a:pPr>
            <a:r>
              <a:rPr lang="en-US" sz="3200" dirty="0">
                <a:solidFill>
                  <a:prstClr val="black"/>
                </a:solidFill>
                <a:latin typeface="Arial"/>
                <a:ea typeface="Calibri"/>
              </a:rPr>
              <a:t>It is organic macronutrient. The water content in the plant decreases with the progressive maturity</a:t>
            </a:r>
            <a:r>
              <a:rPr lang="en-US" sz="3200" dirty="0" smtClean="0">
                <a:solidFill>
                  <a:prstClr val="black"/>
                </a:solidFill>
                <a:latin typeface="Arial"/>
                <a:ea typeface="Calibri"/>
              </a:rPr>
              <a:t>.</a:t>
            </a:r>
          </a:p>
          <a:p>
            <a:pPr algn="just">
              <a:lnSpc>
                <a:spcPct val="150000"/>
              </a:lnSpc>
            </a:pPr>
            <a:r>
              <a:rPr lang="en-US" sz="3200" dirty="0" smtClean="0">
                <a:solidFill>
                  <a:prstClr val="black"/>
                </a:solidFill>
                <a:latin typeface="Arial"/>
                <a:ea typeface="Calibri"/>
              </a:rPr>
              <a:t> </a:t>
            </a:r>
            <a:r>
              <a:rPr lang="en-US" sz="3200" dirty="0">
                <a:solidFill>
                  <a:prstClr val="black"/>
                </a:solidFill>
                <a:latin typeface="Arial"/>
                <a:ea typeface="Calibri"/>
              </a:rPr>
              <a:t>The growing plants usually have 70 to 80 % of water and seeds have at least 8-10 % of water. Water content in animal body may differ due to age and nutritional status of animal. </a:t>
            </a:r>
            <a:endParaRPr lang="ar-IQ" sz="3200" dirty="0">
              <a:solidFill>
                <a:prstClr val="black"/>
              </a:solidFill>
            </a:endParaRPr>
          </a:p>
        </p:txBody>
      </p:sp>
    </p:spTree>
    <p:extLst>
      <p:ext uri="{BB962C8B-B14F-4D97-AF65-F5344CB8AC3E}">
        <p14:creationId xmlns:p14="http://schemas.microsoft.com/office/powerpoint/2010/main" val="222619869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13091"/>
            <a:ext cx="9144000" cy="4547079"/>
          </a:xfrm>
          <a:prstGeom prst="rect">
            <a:avLst/>
          </a:prstGeom>
        </p:spPr>
        <p:txBody>
          <a:bodyPr wrap="square">
            <a:spAutoFit/>
          </a:bodyPr>
          <a:lstStyle/>
          <a:p>
            <a:pPr algn="just">
              <a:lnSpc>
                <a:spcPct val="150000"/>
              </a:lnSpc>
            </a:pPr>
            <a:r>
              <a:rPr lang="en-US" sz="2800" dirty="0">
                <a:solidFill>
                  <a:prstClr val="black"/>
                </a:solidFill>
                <a:latin typeface="Arial"/>
                <a:ea typeface="Calibri"/>
                <a:cs typeface="Arial"/>
              </a:rPr>
              <a:t>The animal body may contain 50 to 95 % water. In case of cattle water content is approximately 95 % for the embryo, 75 to 80 % at birth, 68 to 72 % at five month and 50 to 60 % in the mature animals. Whereas blood contains 90-92 %, muscle contains 72-78 % bones contain about 45 %and enamel of teeth which is hardest tissue of body contains 5 % water.</a:t>
            </a:r>
            <a:endParaRPr lang="en-US" sz="2000" dirty="0">
              <a:solidFill>
                <a:prstClr val="black"/>
              </a:solidFill>
              <a:ea typeface="Calibri"/>
              <a:cs typeface="Arial"/>
            </a:endParaRPr>
          </a:p>
        </p:txBody>
      </p:sp>
    </p:spTree>
    <p:extLst>
      <p:ext uri="{BB962C8B-B14F-4D97-AF65-F5344CB8AC3E}">
        <p14:creationId xmlns:p14="http://schemas.microsoft.com/office/powerpoint/2010/main" val="18982488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89844"/>
            <a:ext cx="9144000" cy="5632311"/>
          </a:xfrm>
          <a:prstGeom prst="rect">
            <a:avLst/>
          </a:prstGeom>
        </p:spPr>
        <p:txBody>
          <a:bodyPr wrap="square">
            <a:spAutoFit/>
          </a:bodyPr>
          <a:lstStyle/>
          <a:p>
            <a:pPr algn="just">
              <a:lnSpc>
                <a:spcPct val="150000"/>
              </a:lnSpc>
            </a:pPr>
            <a:r>
              <a:rPr lang="en-US" sz="2400" b="1" dirty="0">
                <a:solidFill>
                  <a:prstClr val="black"/>
                </a:solidFill>
                <a:latin typeface="Arial"/>
                <a:ea typeface="Calibri"/>
                <a:cs typeface="Arial"/>
              </a:rPr>
              <a:t>Functions of Water:</a:t>
            </a:r>
            <a:endParaRPr lang="en-US" dirty="0">
              <a:solidFill>
                <a:prstClr val="black"/>
              </a:solidFill>
              <a:ea typeface="Calibri"/>
              <a:cs typeface="Arial"/>
            </a:endParaRPr>
          </a:p>
          <a:p>
            <a:pPr algn="just">
              <a:lnSpc>
                <a:spcPct val="150000"/>
              </a:lnSpc>
            </a:pPr>
            <a:r>
              <a:rPr lang="en-US" sz="2400" dirty="0">
                <a:solidFill>
                  <a:prstClr val="black"/>
                </a:solidFill>
                <a:latin typeface="Arial"/>
                <a:ea typeface="Calibri"/>
                <a:cs typeface="Arial"/>
              </a:rPr>
              <a:t>1. Water is an essential constituent of the animal body and foodstuff. It makes the food soft and palatable.</a:t>
            </a:r>
            <a:endParaRPr lang="en-US" dirty="0">
              <a:solidFill>
                <a:prstClr val="black"/>
              </a:solidFill>
              <a:ea typeface="Calibri"/>
              <a:cs typeface="Arial"/>
            </a:endParaRPr>
          </a:p>
          <a:p>
            <a:pPr algn="just">
              <a:lnSpc>
                <a:spcPct val="150000"/>
              </a:lnSpc>
            </a:pPr>
            <a:r>
              <a:rPr lang="en-US" sz="2400" dirty="0">
                <a:solidFill>
                  <a:prstClr val="black"/>
                </a:solidFill>
                <a:latin typeface="Arial"/>
                <a:ea typeface="Calibri"/>
                <a:cs typeface="Arial"/>
              </a:rPr>
              <a:t>2. It helps in regulating body temperature.</a:t>
            </a:r>
            <a:endParaRPr lang="en-US" dirty="0">
              <a:solidFill>
                <a:prstClr val="black"/>
              </a:solidFill>
              <a:ea typeface="Calibri"/>
              <a:cs typeface="Arial"/>
            </a:endParaRPr>
          </a:p>
          <a:p>
            <a:pPr algn="just">
              <a:lnSpc>
                <a:spcPct val="150000"/>
              </a:lnSpc>
            </a:pPr>
            <a:r>
              <a:rPr lang="en-US" sz="2400" dirty="0">
                <a:solidFill>
                  <a:prstClr val="black"/>
                </a:solidFill>
                <a:latin typeface="Arial"/>
                <a:ea typeface="Calibri"/>
                <a:cs typeface="Arial"/>
              </a:rPr>
              <a:t>3. It helps in absorption and transportation of nutrients to different parts of the body.</a:t>
            </a:r>
            <a:endParaRPr lang="en-US" dirty="0">
              <a:solidFill>
                <a:prstClr val="black"/>
              </a:solidFill>
              <a:ea typeface="Calibri"/>
              <a:cs typeface="Arial"/>
            </a:endParaRPr>
          </a:p>
          <a:p>
            <a:pPr algn="just">
              <a:lnSpc>
                <a:spcPct val="150000"/>
              </a:lnSpc>
            </a:pPr>
            <a:r>
              <a:rPr lang="en-US" sz="2400" dirty="0">
                <a:solidFill>
                  <a:prstClr val="black"/>
                </a:solidFill>
                <a:latin typeface="Arial"/>
                <a:ea typeface="Calibri"/>
                <a:cs typeface="Arial"/>
              </a:rPr>
              <a:t>4. It is an essential constituent of almost all the juices and secretion of the body.</a:t>
            </a:r>
            <a:endParaRPr lang="en-US" dirty="0">
              <a:solidFill>
                <a:prstClr val="black"/>
              </a:solidFill>
              <a:ea typeface="Calibri"/>
              <a:cs typeface="Arial"/>
            </a:endParaRPr>
          </a:p>
          <a:p>
            <a:pPr algn="just">
              <a:lnSpc>
                <a:spcPct val="150000"/>
              </a:lnSpc>
            </a:pPr>
            <a:r>
              <a:rPr lang="en-US" sz="2400" dirty="0">
                <a:solidFill>
                  <a:prstClr val="black"/>
                </a:solidFill>
                <a:latin typeface="Arial"/>
                <a:ea typeface="Calibri"/>
                <a:cs typeface="Arial"/>
              </a:rPr>
              <a:t>5. It helps in the excretion of waste product in the form of urine, </a:t>
            </a:r>
            <a:r>
              <a:rPr lang="en-US" sz="2400" dirty="0" err="1">
                <a:solidFill>
                  <a:prstClr val="black"/>
                </a:solidFill>
                <a:latin typeface="Arial"/>
                <a:ea typeface="Calibri"/>
                <a:cs typeface="Arial"/>
              </a:rPr>
              <a:t>faeces</a:t>
            </a:r>
            <a:r>
              <a:rPr lang="en-US" sz="2400" dirty="0">
                <a:solidFill>
                  <a:prstClr val="black"/>
                </a:solidFill>
                <a:latin typeface="Arial"/>
                <a:ea typeface="Calibri"/>
                <a:cs typeface="Arial"/>
              </a:rPr>
              <a:t> and respiration from the animal body.</a:t>
            </a:r>
            <a:endParaRPr lang="en-US" dirty="0">
              <a:solidFill>
                <a:prstClr val="black"/>
              </a:solidFill>
              <a:ea typeface="Calibri"/>
              <a:cs typeface="Arial"/>
            </a:endParaRPr>
          </a:p>
        </p:txBody>
      </p:sp>
    </p:spTree>
    <p:extLst>
      <p:ext uri="{BB962C8B-B14F-4D97-AF65-F5344CB8AC3E}">
        <p14:creationId xmlns:p14="http://schemas.microsoft.com/office/powerpoint/2010/main" val="196525952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89844"/>
            <a:ext cx="8458200" cy="5078313"/>
          </a:xfrm>
          <a:prstGeom prst="rect">
            <a:avLst/>
          </a:prstGeom>
        </p:spPr>
        <p:txBody>
          <a:bodyPr wrap="square">
            <a:spAutoFit/>
          </a:bodyPr>
          <a:lstStyle/>
          <a:p>
            <a:pPr algn="just">
              <a:lnSpc>
                <a:spcPct val="150000"/>
              </a:lnSpc>
            </a:pPr>
            <a:r>
              <a:rPr lang="en-US" sz="2400" dirty="0">
                <a:solidFill>
                  <a:prstClr val="black"/>
                </a:solidFill>
                <a:latin typeface="Arial"/>
                <a:ea typeface="Calibri"/>
                <a:cs typeface="Arial"/>
              </a:rPr>
              <a:t>6. It acts as a solvent of many constituents of body nutrients. All the biochemical and physiological reactions take place in liquid medium.</a:t>
            </a:r>
            <a:endParaRPr lang="en-US" dirty="0">
              <a:solidFill>
                <a:prstClr val="black"/>
              </a:solidFill>
              <a:ea typeface="Calibri"/>
              <a:cs typeface="Arial"/>
            </a:endParaRPr>
          </a:p>
          <a:p>
            <a:pPr algn="just">
              <a:lnSpc>
                <a:spcPct val="150000"/>
              </a:lnSpc>
            </a:pPr>
            <a:r>
              <a:rPr lang="en-US" sz="2400" dirty="0">
                <a:solidFill>
                  <a:prstClr val="black"/>
                </a:solidFill>
                <a:latin typeface="Arial"/>
                <a:ea typeface="Calibri"/>
                <a:cs typeface="Arial"/>
              </a:rPr>
              <a:t>7. It provides shape to the body cells and essential for cell nutrition. </a:t>
            </a:r>
            <a:endParaRPr lang="en-US" dirty="0">
              <a:solidFill>
                <a:prstClr val="black"/>
              </a:solidFill>
              <a:ea typeface="Calibri"/>
              <a:cs typeface="Arial"/>
            </a:endParaRPr>
          </a:p>
          <a:p>
            <a:pPr algn="just">
              <a:lnSpc>
                <a:spcPct val="150000"/>
              </a:lnSpc>
            </a:pPr>
            <a:r>
              <a:rPr lang="en-US" sz="2400" dirty="0">
                <a:solidFill>
                  <a:prstClr val="black"/>
                </a:solidFill>
                <a:latin typeface="Arial"/>
                <a:ea typeface="Calibri"/>
                <a:cs typeface="Arial"/>
              </a:rPr>
              <a:t>8. During the period of hibernation, metabolic water keeps the animal alive.</a:t>
            </a:r>
            <a:endParaRPr lang="en-US" dirty="0">
              <a:solidFill>
                <a:prstClr val="black"/>
              </a:solidFill>
              <a:ea typeface="Calibri"/>
              <a:cs typeface="Arial"/>
            </a:endParaRPr>
          </a:p>
          <a:p>
            <a:pPr algn="just">
              <a:lnSpc>
                <a:spcPct val="150000"/>
              </a:lnSpc>
            </a:pPr>
            <a:r>
              <a:rPr lang="en-US" sz="2400" dirty="0">
                <a:solidFill>
                  <a:prstClr val="black"/>
                </a:solidFill>
                <a:latin typeface="Arial"/>
                <a:ea typeface="Calibri"/>
                <a:cs typeface="Arial"/>
              </a:rPr>
              <a:t>9. It helps in maintaining the acid-base balance of the body.</a:t>
            </a:r>
            <a:endParaRPr lang="en-US" dirty="0">
              <a:solidFill>
                <a:prstClr val="black"/>
              </a:solidFill>
              <a:ea typeface="Calibri"/>
              <a:cs typeface="Arial"/>
            </a:endParaRPr>
          </a:p>
          <a:p>
            <a:pPr algn="just">
              <a:lnSpc>
                <a:spcPct val="150000"/>
              </a:lnSpc>
            </a:pPr>
            <a:r>
              <a:rPr lang="en-US" sz="2400" dirty="0">
                <a:solidFill>
                  <a:prstClr val="black"/>
                </a:solidFill>
                <a:latin typeface="Arial"/>
                <a:ea typeface="Calibri"/>
                <a:cs typeface="Arial"/>
              </a:rPr>
              <a:t>10. It helps in hearing by the ears and visions by the eye.</a:t>
            </a:r>
            <a:endParaRPr lang="en-US" dirty="0">
              <a:solidFill>
                <a:prstClr val="black"/>
              </a:solidFill>
              <a:ea typeface="Calibri"/>
              <a:cs typeface="Arial"/>
            </a:endParaRPr>
          </a:p>
        </p:txBody>
      </p:sp>
    </p:spTree>
    <p:extLst>
      <p:ext uri="{BB962C8B-B14F-4D97-AF65-F5344CB8AC3E}">
        <p14:creationId xmlns:p14="http://schemas.microsoft.com/office/powerpoint/2010/main" val="28502693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6596"/>
            <a:ext cx="9144000" cy="6601807"/>
          </a:xfrm>
          <a:prstGeom prst="rect">
            <a:avLst/>
          </a:prstGeom>
        </p:spPr>
        <p:txBody>
          <a:bodyPr wrap="square">
            <a:spAutoFit/>
          </a:bodyPr>
          <a:lstStyle/>
          <a:p>
            <a:pPr algn="just">
              <a:lnSpc>
                <a:spcPct val="150000"/>
              </a:lnSpc>
            </a:pPr>
            <a:r>
              <a:rPr lang="en-US" sz="2400" b="1" dirty="0">
                <a:latin typeface="Arial"/>
                <a:ea typeface="Calibri"/>
                <a:cs typeface="Arial"/>
              </a:rPr>
              <a:t>Sources of Water:</a:t>
            </a:r>
            <a:endParaRPr lang="en-US" dirty="0">
              <a:latin typeface="Calibri"/>
              <a:ea typeface="Calibri"/>
              <a:cs typeface="Arial"/>
            </a:endParaRPr>
          </a:p>
          <a:p>
            <a:pPr algn="just">
              <a:lnSpc>
                <a:spcPct val="150000"/>
              </a:lnSpc>
            </a:pPr>
            <a:r>
              <a:rPr lang="en-US" sz="2400" dirty="0">
                <a:latin typeface="Arial"/>
                <a:ea typeface="Calibri"/>
                <a:cs typeface="Arial"/>
              </a:rPr>
              <a:t>1. </a:t>
            </a:r>
            <a:r>
              <a:rPr lang="en-US" sz="2400" b="1" dirty="0">
                <a:latin typeface="Arial"/>
                <a:ea typeface="Calibri"/>
                <a:cs typeface="Arial"/>
              </a:rPr>
              <a:t>Drinking water</a:t>
            </a:r>
            <a:r>
              <a:rPr lang="en-US" sz="2400" dirty="0">
                <a:latin typeface="Arial"/>
                <a:ea typeface="Calibri"/>
                <a:cs typeface="Arial"/>
              </a:rPr>
              <a:t>: It is consumed by the animals from the outside source.</a:t>
            </a:r>
            <a:endParaRPr lang="en-US" dirty="0">
              <a:latin typeface="Calibri"/>
              <a:ea typeface="Calibri"/>
              <a:cs typeface="Arial"/>
            </a:endParaRPr>
          </a:p>
          <a:p>
            <a:pPr algn="just">
              <a:lnSpc>
                <a:spcPct val="150000"/>
              </a:lnSpc>
            </a:pPr>
            <a:r>
              <a:rPr lang="en-US" sz="2400" dirty="0">
                <a:latin typeface="Arial"/>
                <a:ea typeface="Calibri"/>
                <a:cs typeface="Arial"/>
              </a:rPr>
              <a:t>2. </a:t>
            </a:r>
            <a:r>
              <a:rPr lang="en-US" sz="2400" b="1" dirty="0" smtClean="0">
                <a:latin typeface="Arial"/>
                <a:ea typeface="Calibri"/>
                <a:cs typeface="Arial"/>
              </a:rPr>
              <a:t>Feed</a:t>
            </a:r>
            <a:r>
              <a:rPr lang="en-US" sz="2400" dirty="0">
                <a:latin typeface="Arial"/>
                <a:ea typeface="Calibri"/>
                <a:cs typeface="Arial"/>
              </a:rPr>
              <a:t>: Moisture content of all the feeds supplies the water requirement of the animal</a:t>
            </a:r>
            <a:r>
              <a:rPr lang="en-US" sz="2400" dirty="0" smtClean="0">
                <a:latin typeface="Arial"/>
                <a:ea typeface="Calibri"/>
                <a:cs typeface="Arial"/>
              </a:rPr>
              <a:t>.</a:t>
            </a:r>
          </a:p>
          <a:p>
            <a:pPr algn="just">
              <a:lnSpc>
                <a:spcPct val="150000"/>
              </a:lnSpc>
            </a:pPr>
            <a:endParaRPr lang="en-US" dirty="0">
              <a:latin typeface="Calibri"/>
              <a:ea typeface="Calibri"/>
              <a:cs typeface="Arial"/>
            </a:endParaRPr>
          </a:p>
          <a:p>
            <a:pPr algn="just">
              <a:lnSpc>
                <a:spcPct val="150000"/>
              </a:lnSpc>
            </a:pPr>
            <a:r>
              <a:rPr lang="en-US" sz="2400" dirty="0">
                <a:latin typeface="Arial"/>
                <a:ea typeface="Calibri"/>
                <a:cs typeface="Arial"/>
              </a:rPr>
              <a:t>3. </a:t>
            </a:r>
            <a:r>
              <a:rPr lang="en-US" sz="2400" b="1" dirty="0">
                <a:latin typeface="Arial"/>
                <a:ea typeface="Calibri"/>
                <a:cs typeface="Arial"/>
              </a:rPr>
              <a:t>Metabolic / Oxidation water:</a:t>
            </a:r>
            <a:r>
              <a:rPr lang="en-US" sz="2400" dirty="0">
                <a:latin typeface="Arial"/>
                <a:ea typeface="Calibri"/>
                <a:cs typeface="Arial"/>
              </a:rPr>
              <a:t> It is the water, which is produced due to metabolism of nutrients. </a:t>
            </a:r>
            <a:r>
              <a:rPr lang="en-US" sz="2400" u="sng" dirty="0">
                <a:latin typeface="Arial"/>
                <a:ea typeface="Calibri"/>
                <a:cs typeface="Arial"/>
              </a:rPr>
              <a:t>It meets 100 % of water requirement in hibernating animals and embryo, 4- 10 % in domestic animals and 16-26 % in desert animals.</a:t>
            </a:r>
            <a:endParaRPr lang="en-US" dirty="0">
              <a:latin typeface="Calibri"/>
              <a:ea typeface="Calibri"/>
              <a:cs typeface="Arial"/>
            </a:endParaRPr>
          </a:p>
          <a:p>
            <a:pPr algn="just">
              <a:lnSpc>
                <a:spcPct val="150000"/>
              </a:lnSpc>
            </a:pPr>
            <a:r>
              <a:rPr lang="en-US" sz="2400" u="sng" dirty="0">
                <a:latin typeface="Arial"/>
                <a:ea typeface="Calibri"/>
                <a:cs typeface="Arial"/>
              </a:rPr>
              <a:t> A 100 g of each fat, carbohydrate and protein metabolism produce 107, 60 and 40g metabolic water, respectively.</a:t>
            </a:r>
            <a:endParaRPr lang="en-US" dirty="0">
              <a:effectLst/>
              <a:latin typeface="Calibri"/>
              <a:ea typeface="Calibri"/>
              <a:cs typeface="Arial"/>
            </a:endParaRPr>
          </a:p>
        </p:txBody>
      </p:sp>
    </p:spTree>
    <p:extLst>
      <p:ext uri="{BB962C8B-B14F-4D97-AF65-F5344CB8AC3E}">
        <p14:creationId xmlns:p14="http://schemas.microsoft.com/office/powerpoint/2010/main" val="135896389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05342"/>
            <a:ext cx="9144000" cy="4524315"/>
          </a:xfrm>
          <a:prstGeom prst="rect">
            <a:avLst/>
          </a:prstGeom>
        </p:spPr>
        <p:txBody>
          <a:bodyPr wrap="square">
            <a:spAutoFit/>
          </a:bodyPr>
          <a:lstStyle/>
          <a:p>
            <a:pPr algn="just">
              <a:lnSpc>
                <a:spcPct val="150000"/>
              </a:lnSpc>
            </a:pPr>
            <a:r>
              <a:rPr lang="en-US" sz="2400" b="1" dirty="0" smtClean="0">
                <a:latin typeface="Arial"/>
                <a:ea typeface="Calibri"/>
                <a:cs typeface="Arial"/>
              </a:rPr>
              <a:t>4.</a:t>
            </a:r>
            <a:r>
              <a:rPr lang="en-US" sz="2400" dirty="0" smtClean="0">
                <a:latin typeface="Arial"/>
                <a:ea typeface="Calibri"/>
                <a:cs typeface="Arial"/>
              </a:rPr>
              <a:t> </a:t>
            </a:r>
            <a:r>
              <a:rPr lang="en-US" sz="2400" b="1" dirty="0">
                <a:latin typeface="Arial"/>
                <a:ea typeface="Calibri"/>
                <a:cs typeface="Arial"/>
              </a:rPr>
              <a:t>Bound water:</a:t>
            </a:r>
            <a:r>
              <a:rPr lang="en-US" sz="2400" dirty="0">
                <a:latin typeface="Arial"/>
                <a:ea typeface="Calibri"/>
                <a:cs typeface="Arial"/>
              </a:rPr>
              <a:t> The water, which is combined with the constituent of protoplasm by either physical or chemical means. It cannot separate easily from protoplasm by freezing at low temperature or by evaporation at high temperature or under dry conditions</a:t>
            </a:r>
            <a:r>
              <a:rPr lang="en-US" sz="2400" dirty="0" smtClean="0">
                <a:latin typeface="Arial"/>
                <a:ea typeface="Calibri"/>
                <a:cs typeface="Arial"/>
              </a:rPr>
              <a:t>.</a:t>
            </a:r>
          </a:p>
          <a:p>
            <a:pPr algn="just">
              <a:lnSpc>
                <a:spcPct val="150000"/>
              </a:lnSpc>
            </a:pPr>
            <a:r>
              <a:rPr lang="en-US" sz="2400" dirty="0" smtClean="0">
                <a:latin typeface="Arial"/>
                <a:ea typeface="Calibri"/>
                <a:cs typeface="Arial"/>
              </a:rPr>
              <a:t> </a:t>
            </a:r>
            <a:r>
              <a:rPr lang="en-US" sz="2400" dirty="0">
                <a:latin typeface="Arial"/>
                <a:ea typeface="Calibri"/>
                <a:cs typeface="Arial"/>
              </a:rPr>
              <a:t>Bound water is of special interest in connection with the ability of plants and animals to resist at low temperature and drought condition.</a:t>
            </a:r>
            <a:endParaRPr lang="en-US" dirty="0">
              <a:effectLst/>
              <a:latin typeface="Calibri"/>
              <a:ea typeface="Calibri"/>
              <a:cs typeface="Arial"/>
            </a:endParaRPr>
          </a:p>
        </p:txBody>
      </p:sp>
    </p:spTree>
    <p:extLst>
      <p:ext uri="{BB962C8B-B14F-4D97-AF65-F5344CB8AC3E}">
        <p14:creationId xmlns:p14="http://schemas.microsoft.com/office/powerpoint/2010/main" val="13616035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519</TotalTime>
  <Words>1705</Words>
  <Application>Microsoft Office PowerPoint</Application>
  <PresentationFormat>On-screen Show (4:3)</PresentationFormat>
  <Paragraphs>125</Paragraphs>
  <Slides>35</Slides>
  <Notes>10</Notes>
  <HiddenSlides>0</HiddenSlides>
  <MMClips>0</MMClips>
  <ScaleCrop>false</ScaleCrop>
  <HeadingPairs>
    <vt:vector size="4" baseType="variant">
      <vt:variant>
        <vt:lpstr>Theme</vt:lpstr>
      </vt:variant>
      <vt:variant>
        <vt:i4>2</vt:i4>
      </vt:variant>
      <vt:variant>
        <vt:lpstr>Slide Titles</vt:lpstr>
      </vt:variant>
      <vt:variant>
        <vt:i4>35</vt:i4>
      </vt:variant>
    </vt:vector>
  </HeadingPairs>
  <TitlesOfParts>
    <vt:vector size="37" baseType="lpstr">
      <vt:lpstr>1_Office Theme</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High Spec</dc:creator>
  <cp:lastModifiedBy>DR.Ahmed Saker 2o1O</cp:lastModifiedBy>
  <cp:revision>83</cp:revision>
  <dcterms:created xsi:type="dcterms:W3CDTF">2006-08-16T00:00:00Z</dcterms:created>
  <dcterms:modified xsi:type="dcterms:W3CDTF">2023-01-27T16:17:45Z</dcterms:modified>
</cp:coreProperties>
</file>