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9" r:id="rId4"/>
    <p:sldId id="258" r:id="rId5"/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FF6D-D84A-4E8B-9531-49747CCD2B14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8A14F-2C2C-48A1-B88E-EA88494A6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167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FF6D-D84A-4E8B-9531-49747CCD2B14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8A14F-2C2C-48A1-B88E-EA88494A6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22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FF6D-D84A-4E8B-9531-49747CCD2B14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8A14F-2C2C-48A1-B88E-EA88494A6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355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FF6D-D84A-4E8B-9531-49747CCD2B14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8A14F-2C2C-48A1-B88E-EA88494A6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757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FF6D-D84A-4E8B-9531-49747CCD2B14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8A14F-2C2C-48A1-B88E-EA88494A6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5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FF6D-D84A-4E8B-9531-49747CCD2B14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8A14F-2C2C-48A1-B88E-EA88494A6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47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FF6D-D84A-4E8B-9531-49747CCD2B14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8A14F-2C2C-48A1-B88E-EA88494A6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84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FF6D-D84A-4E8B-9531-49747CCD2B14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8A14F-2C2C-48A1-B88E-EA88494A6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668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FF6D-D84A-4E8B-9531-49747CCD2B14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8A14F-2C2C-48A1-B88E-EA88494A6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65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FF6D-D84A-4E8B-9531-49747CCD2B14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8A14F-2C2C-48A1-B88E-EA88494A6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30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FF6D-D84A-4E8B-9531-49747CCD2B14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8A14F-2C2C-48A1-B88E-EA88494A6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4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CFF6D-D84A-4E8B-9531-49747CCD2B14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8A14F-2C2C-48A1-B88E-EA88494A6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781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88168" y="1753288"/>
            <a:ext cx="815741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Practical</a:t>
            </a:r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Analytical</a:t>
            </a:r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chemistry</a:t>
            </a:r>
          </a:p>
          <a:p>
            <a:pPr algn="ctr">
              <a:lnSpc>
                <a:spcPct val="150000"/>
              </a:lnSpc>
            </a:pP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Natural products Practical</a:t>
            </a:r>
            <a:endParaRPr lang="en-US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b="1" baseline="30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Stage</a:t>
            </a:r>
          </a:p>
          <a:p>
            <a:pPr algn="ctr">
              <a:lnSpc>
                <a:spcPct val="150000"/>
              </a:lnSpc>
            </a:pP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Environmental Department </a:t>
            </a:r>
          </a:p>
          <a:p>
            <a:pPr algn="ctr">
              <a:lnSpc>
                <a:spcPct val="150000"/>
              </a:lnSpc>
            </a:pPr>
            <a:r>
              <a:rPr lang="en-US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Dr. Hazha Omer Othman </a:t>
            </a:r>
          </a:p>
          <a:p>
            <a:pPr algn="ctr">
              <a:lnSpc>
                <a:spcPct val="150000"/>
              </a:lnSpc>
            </a:pPr>
            <a:r>
              <a:rPr lang="en-US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MSc. Suzan Salahaddin Taha</a:t>
            </a:r>
          </a:p>
        </p:txBody>
      </p:sp>
    </p:spTree>
    <p:extLst>
      <p:ext uri="{BB962C8B-B14F-4D97-AF65-F5344CB8AC3E}">
        <p14:creationId xmlns:p14="http://schemas.microsoft.com/office/powerpoint/2010/main" val="4144287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of experiment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b="1" dirty="0" smtClean="0">
                <a:solidFill>
                  <a:srgbClr val="FF0000"/>
                </a:solidFill>
              </a:rPr>
              <a:t>Prepare of licorice extract by </a:t>
            </a:r>
            <a:r>
              <a:rPr lang="en-US" sz="6600" b="1" smtClean="0">
                <a:solidFill>
                  <a:srgbClr val="FF0000"/>
                </a:solidFill>
              </a:rPr>
              <a:t>decoction method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357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Decoction method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method we place the plant material in a container then a add the solvent and place the container on a source of heat then agitating until active compound  will dissolve in the solvent.</a:t>
            </a:r>
          </a:p>
          <a:p>
            <a:r>
              <a:rPr lang="en-US" dirty="0" smtClean="0"/>
              <a:t>This method is usually used for hard plant material like barks, stems and roots, which contain a lot of fibers .</a:t>
            </a:r>
          </a:p>
          <a:p>
            <a:r>
              <a:rPr lang="en-US" dirty="0" smtClean="0"/>
              <a:t>The solvent used depends on the active compound and source of heats, for example chloroform and ether can not be used because we use a direct source of heat 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689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Licorice root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59379" y="1705756"/>
            <a:ext cx="5931567" cy="44183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119" y="1729456"/>
            <a:ext cx="5528261" cy="421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317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Produce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580"/>
              </a:spcBef>
              <a:buNone/>
              <a:defRPr/>
            </a:pP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cut  the root in a small 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amount of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licorice roots </a:t>
            </a:r>
          </a:p>
          <a:p>
            <a:pPr marL="0" indent="0" algn="just">
              <a:lnSpc>
                <a:spcPct val="150000"/>
              </a:lnSpc>
              <a:spcBef>
                <a:spcPts val="580"/>
              </a:spcBef>
              <a:buNone/>
              <a:defRPr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Place the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roots 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the flask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add 100ml of water and then boil it for 25 min .</a:t>
            </a:r>
          </a:p>
          <a:p>
            <a:pPr marL="0" indent="0" algn="just">
              <a:lnSpc>
                <a:spcPct val="150000"/>
              </a:lnSpc>
              <a:spcBef>
                <a:spcPts val="580"/>
              </a:spcBef>
              <a:buNone/>
              <a:defRPr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4- filtered by using filter paper 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767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163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Name of experiment </vt:lpstr>
      <vt:lpstr>Decoction method </vt:lpstr>
      <vt:lpstr>Licorice root </vt:lpstr>
      <vt:lpstr>Produce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Hemin Ahmed</dc:creator>
  <cp:lastModifiedBy>Hemin Ahmed</cp:lastModifiedBy>
  <cp:revision>5</cp:revision>
  <dcterms:created xsi:type="dcterms:W3CDTF">2022-04-04T06:07:37Z</dcterms:created>
  <dcterms:modified xsi:type="dcterms:W3CDTF">2022-04-04T06:46:42Z</dcterms:modified>
</cp:coreProperties>
</file>