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4" r:id="rId4"/>
    <p:sldId id="261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1" autoAdjust="0"/>
    <p:restoredTop sz="94291" autoAdjust="0"/>
  </p:normalViewPr>
  <p:slideViewPr>
    <p:cSldViewPr snapToGrid="0">
      <p:cViewPr varScale="1">
        <p:scale>
          <a:sx n="41" d="100"/>
          <a:sy n="41" d="100"/>
        </p:scale>
        <p:origin x="5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yla Hameed" userId="c9f8f6780e96ce04" providerId="LiveId" clId="{B9EF0E67-DEA5-4414-A6DC-9926F0E863E5}"/>
    <pc:docChg chg="undo custSel addSld delSld modSld sldOrd">
      <pc:chgData name="Layla Hameed" userId="c9f8f6780e96ce04" providerId="LiveId" clId="{B9EF0E67-DEA5-4414-A6DC-9926F0E863E5}" dt="2022-01-30T18:40:56.020" v="790" actId="47"/>
      <pc:docMkLst>
        <pc:docMk/>
      </pc:docMkLst>
      <pc:sldChg chg="modSp new mod">
        <pc:chgData name="Layla Hameed" userId="c9f8f6780e96ce04" providerId="LiveId" clId="{B9EF0E67-DEA5-4414-A6DC-9926F0E863E5}" dt="2022-01-30T18:13:20.762" v="23" actId="20577"/>
        <pc:sldMkLst>
          <pc:docMk/>
          <pc:sldMk cId="527398417" sldId="256"/>
        </pc:sldMkLst>
        <pc:spChg chg="mod">
          <ac:chgData name="Layla Hameed" userId="c9f8f6780e96ce04" providerId="LiveId" clId="{B9EF0E67-DEA5-4414-A6DC-9926F0E863E5}" dt="2022-01-30T18:13:20.762" v="23" actId="20577"/>
          <ac:spMkLst>
            <pc:docMk/>
            <pc:sldMk cId="527398417" sldId="256"/>
            <ac:spMk id="2" creationId="{494D86C8-1DD4-492D-BF77-B55E8F143C50}"/>
          </ac:spMkLst>
        </pc:spChg>
      </pc:sldChg>
      <pc:sldChg chg="delSp modSp new mod">
        <pc:chgData name="Layla Hameed" userId="c9f8f6780e96ce04" providerId="LiveId" clId="{B9EF0E67-DEA5-4414-A6DC-9926F0E863E5}" dt="2022-01-30T18:15:33.009" v="213" actId="20577"/>
        <pc:sldMkLst>
          <pc:docMk/>
          <pc:sldMk cId="1012963902" sldId="257"/>
        </pc:sldMkLst>
        <pc:spChg chg="del">
          <ac:chgData name="Layla Hameed" userId="c9f8f6780e96ce04" providerId="LiveId" clId="{B9EF0E67-DEA5-4414-A6DC-9926F0E863E5}" dt="2022-01-30T18:13:38.355" v="25" actId="478"/>
          <ac:spMkLst>
            <pc:docMk/>
            <pc:sldMk cId="1012963902" sldId="257"/>
            <ac:spMk id="2" creationId="{2D9CAFE3-A5F4-42F1-8BF7-80653B7E4B46}"/>
          </ac:spMkLst>
        </pc:spChg>
        <pc:spChg chg="mod">
          <ac:chgData name="Layla Hameed" userId="c9f8f6780e96ce04" providerId="LiveId" clId="{B9EF0E67-DEA5-4414-A6DC-9926F0E863E5}" dt="2022-01-30T18:15:33.009" v="213" actId="20577"/>
          <ac:spMkLst>
            <pc:docMk/>
            <pc:sldMk cId="1012963902" sldId="257"/>
            <ac:spMk id="3" creationId="{4584BD86-02AB-4912-A2AA-DAD58B2720FB}"/>
          </ac:spMkLst>
        </pc:spChg>
      </pc:sldChg>
      <pc:sldChg chg="modSp add mod">
        <pc:chgData name="Layla Hameed" userId="c9f8f6780e96ce04" providerId="LiveId" clId="{B9EF0E67-DEA5-4414-A6DC-9926F0E863E5}" dt="2022-01-30T18:19:39.131" v="388" actId="255"/>
        <pc:sldMkLst>
          <pc:docMk/>
          <pc:sldMk cId="1664373404" sldId="258"/>
        </pc:sldMkLst>
        <pc:spChg chg="mod">
          <ac:chgData name="Layla Hameed" userId="c9f8f6780e96ce04" providerId="LiveId" clId="{B9EF0E67-DEA5-4414-A6DC-9926F0E863E5}" dt="2022-01-30T18:19:39.131" v="388" actId="255"/>
          <ac:spMkLst>
            <pc:docMk/>
            <pc:sldMk cId="1664373404" sldId="258"/>
            <ac:spMk id="3" creationId="{4584BD86-02AB-4912-A2AA-DAD58B2720FB}"/>
          </ac:spMkLst>
        </pc:spChg>
      </pc:sldChg>
      <pc:sldChg chg="new del">
        <pc:chgData name="Layla Hameed" userId="c9f8f6780e96ce04" providerId="LiveId" clId="{B9EF0E67-DEA5-4414-A6DC-9926F0E863E5}" dt="2022-01-30T18:15:39.761" v="215" actId="47"/>
        <pc:sldMkLst>
          <pc:docMk/>
          <pc:sldMk cId="3377424495" sldId="258"/>
        </pc:sldMkLst>
      </pc:sldChg>
      <pc:sldChg chg="modSp add mod">
        <pc:chgData name="Layla Hameed" userId="c9f8f6780e96ce04" providerId="LiveId" clId="{B9EF0E67-DEA5-4414-A6DC-9926F0E863E5}" dt="2022-01-30T18:24:20.304" v="458" actId="2711"/>
        <pc:sldMkLst>
          <pc:docMk/>
          <pc:sldMk cId="1798633858" sldId="259"/>
        </pc:sldMkLst>
        <pc:spChg chg="mod">
          <ac:chgData name="Layla Hameed" userId="c9f8f6780e96ce04" providerId="LiveId" clId="{B9EF0E67-DEA5-4414-A6DC-9926F0E863E5}" dt="2022-01-30T18:24:20.304" v="458" actId="2711"/>
          <ac:spMkLst>
            <pc:docMk/>
            <pc:sldMk cId="1798633858" sldId="259"/>
            <ac:spMk id="3" creationId="{4584BD86-02AB-4912-A2AA-DAD58B2720FB}"/>
          </ac:spMkLst>
        </pc:spChg>
      </pc:sldChg>
      <pc:sldChg chg="modSp add mod">
        <pc:chgData name="Layla Hameed" userId="c9f8f6780e96ce04" providerId="LiveId" clId="{B9EF0E67-DEA5-4414-A6DC-9926F0E863E5}" dt="2022-01-30T18:23:10.117" v="457" actId="5793"/>
        <pc:sldMkLst>
          <pc:docMk/>
          <pc:sldMk cId="2628731164" sldId="260"/>
        </pc:sldMkLst>
        <pc:spChg chg="mod">
          <ac:chgData name="Layla Hameed" userId="c9f8f6780e96ce04" providerId="LiveId" clId="{B9EF0E67-DEA5-4414-A6DC-9926F0E863E5}" dt="2022-01-30T18:23:10.117" v="457" actId="5793"/>
          <ac:spMkLst>
            <pc:docMk/>
            <pc:sldMk cId="2628731164" sldId="260"/>
            <ac:spMk id="3" creationId="{4584BD86-02AB-4912-A2AA-DAD58B2720FB}"/>
          </ac:spMkLst>
        </pc:spChg>
      </pc:sldChg>
      <pc:sldChg chg="modSp add mod ord">
        <pc:chgData name="Layla Hameed" userId="c9f8f6780e96ce04" providerId="LiveId" clId="{B9EF0E67-DEA5-4414-A6DC-9926F0E863E5}" dt="2022-01-30T18:38:03.946" v="753"/>
        <pc:sldMkLst>
          <pc:docMk/>
          <pc:sldMk cId="4080611616" sldId="261"/>
        </pc:sldMkLst>
        <pc:spChg chg="mod">
          <ac:chgData name="Layla Hameed" userId="c9f8f6780e96ce04" providerId="LiveId" clId="{B9EF0E67-DEA5-4414-A6DC-9926F0E863E5}" dt="2022-01-30T18:36:42.850" v="743" actId="14100"/>
          <ac:spMkLst>
            <pc:docMk/>
            <pc:sldMk cId="4080611616" sldId="261"/>
            <ac:spMk id="3" creationId="{4584BD86-02AB-4912-A2AA-DAD58B2720FB}"/>
          </ac:spMkLst>
        </pc:spChg>
      </pc:sldChg>
      <pc:sldChg chg="modSp add mod">
        <pc:chgData name="Layla Hameed" userId="c9f8f6780e96ce04" providerId="LiveId" clId="{B9EF0E67-DEA5-4414-A6DC-9926F0E863E5}" dt="2022-01-30T18:29:46.940" v="700" actId="14100"/>
        <pc:sldMkLst>
          <pc:docMk/>
          <pc:sldMk cId="1221426518" sldId="262"/>
        </pc:sldMkLst>
        <pc:spChg chg="mod">
          <ac:chgData name="Layla Hameed" userId="c9f8f6780e96ce04" providerId="LiveId" clId="{B9EF0E67-DEA5-4414-A6DC-9926F0E863E5}" dt="2022-01-30T18:29:46.940" v="700" actId="14100"/>
          <ac:spMkLst>
            <pc:docMk/>
            <pc:sldMk cId="1221426518" sldId="262"/>
            <ac:spMk id="3" creationId="{4584BD86-02AB-4912-A2AA-DAD58B2720FB}"/>
          </ac:spMkLst>
        </pc:spChg>
      </pc:sldChg>
      <pc:sldChg chg="modSp add mod">
        <pc:chgData name="Layla Hameed" userId="c9f8f6780e96ce04" providerId="LiveId" clId="{B9EF0E67-DEA5-4414-A6DC-9926F0E863E5}" dt="2022-01-30T18:35:37.706" v="739" actId="255"/>
        <pc:sldMkLst>
          <pc:docMk/>
          <pc:sldMk cId="121148905" sldId="263"/>
        </pc:sldMkLst>
        <pc:spChg chg="mod">
          <ac:chgData name="Layla Hameed" userId="c9f8f6780e96ce04" providerId="LiveId" clId="{B9EF0E67-DEA5-4414-A6DC-9926F0E863E5}" dt="2022-01-30T18:35:37.706" v="739" actId="255"/>
          <ac:spMkLst>
            <pc:docMk/>
            <pc:sldMk cId="121148905" sldId="263"/>
            <ac:spMk id="3" creationId="{4584BD86-02AB-4912-A2AA-DAD58B2720FB}"/>
          </ac:spMkLst>
        </pc:spChg>
      </pc:sldChg>
      <pc:sldChg chg="addSp delSp modSp add mod">
        <pc:chgData name="Layla Hameed" userId="c9f8f6780e96ce04" providerId="LiveId" clId="{B9EF0E67-DEA5-4414-A6DC-9926F0E863E5}" dt="2022-01-30T18:34:35.926" v="736" actId="6549"/>
        <pc:sldMkLst>
          <pc:docMk/>
          <pc:sldMk cId="2262843169" sldId="264"/>
        </pc:sldMkLst>
        <pc:spChg chg="mod">
          <ac:chgData name="Layla Hameed" userId="c9f8f6780e96ce04" providerId="LiveId" clId="{B9EF0E67-DEA5-4414-A6DC-9926F0E863E5}" dt="2022-01-30T18:34:35.926" v="736" actId="6549"/>
          <ac:spMkLst>
            <pc:docMk/>
            <pc:sldMk cId="2262843169" sldId="264"/>
            <ac:spMk id="3" creationId="{4584BD86-02AB-4912-A2AA-DAD58B2720FB}"/>
          </ac:spMkLst>
        </pc:spChg>
        <pc:cxnChg chg="add del mod">
          <ac:chgData name="Layla Hameed" userId="c9f8f6780e96ce04" providerId="LiveId" clId="{B9EF0E67-DEA5-4414-A6DC-9926F0E863E5}" dt="2022-01-30T18:32:32.641" v="719" actId="11529"/>
          <ac:cxnSpMkLst>
            <pc:docMk/>
            <pc:sldMk cId="2262843169" sldId="264"/>
            <ac:cxnSpMk id="4" creationId="{DB71D849-260B-4624-8A6C-0ED7DFABB15F}"/>
          </ac:cxnSpMkLst>
        </pc:cxnChg>
      </pc:sldChg>
      <pc:sldChg chg="new del">
        <pc:chgData name="Layla Hameed" userId="c9f8f6780e96ce04" providerId="LiveId" clId="{B9EF0E67-DEA5-4414-A6DC-9926F0E863E5}" dt="2022-01-30T18:29:10.127" v="692" actId="47"/>
        <pc:sldMkLst>
          <pc:docMk/>
          <pc:sldMk cId="76023749" sldId="265"/>
        </pc:sldMkLst>
      </pc:sldChg>
      <pc:sldChg chg="modSp add mod">
        <pc:chgData name="Layla Hameed" userId="c9f8f6780e96ce04" providerId="LiveId" clId="{B9EF0E67-DEA5-4414-A6DC-9926F0E863E5}" dt="2022-01-30T18:38:29.571" v="758" actId="20577"/>
        <pc:sldMkLst>
          <pc:docMk/>
          <pc:sldMk cId="1113556670" sldId="265"/>
        </pc:sldMkLst>
        <pc:spChg chg="mod">
          <ac:chgData name="Layla Hameed" userId="c9f8f6780e96ce04" providerId="LiveId" clId="{B9EF0E67-DEA5-4414-A6DC-9926F0E863E5}" dt="2022-01-30T18:38:29.571" v="758" actId="20577"/>
          <ac:spMkLst>
            <pc:docMk/>
            <pc:sldMk cId="1113556670" sldId="265"/>
            <ac:spMk id="3" creationId="{4584BD86-02AB-4912-A2AA-DAD58B2720FB}"/>
          </ac:spMkLst>
        </pc:spChg>
      </pc:sldChg>
      <pc:sldChg chg="new del">
        <pc:chgData name="Layla Hameed" userId="c9f8f6780e96ce04" providerId="LiveId" clId="{B9EF0E67-DEA5-4414-A6DC-9926F0E863E5}" dt="2022-01-30T18:37:39.131" v="745" actId="47"/>
        <pc:sldMkLst>
          <pc:docMk/>
          <pc:sldMk cId="2259158579" sldId="265"/>
        </pc:sldMkLst>
      </pc:sldChg>
      <pc:sldChg chg="modSp add mod">
        <pc:chgData name="Layla Hameed" userId="c9f8f6780e96ce04" providerId="LiveId" clId="{B9EF0E67-DEA5-4414-A6DC-9926F0E863E5}" dt="2022-01-30T18:40:19.607" v="787" actId="20577"/>
        <pc:sldMkLst>
          <pc:docMk/>
          <pc:sldMk cId="3600556670" sldId="266"/>
        </pc:sldMkLst>
        <pc:spChg chg="mod">
          <ac:chgData name="Layla Hameed" userId="c9f8f6780e96ce04" providerId="LiveId" clId="{B9EF0E67-DEA5-4414-A6DC-9926F0E863E5}" dt="2022-01-30T18:40:19.607" v="787" actId="20577"/>
          <ac:spMkLst>
            <pc:docMk/>
            <pc:sldMk cId="3600556670" sldId="266"/>
            <ac:spMk id="3" creationId="{4584BD86-02AB-4912-A2AA-DAD58B2720FB}"/>
          </ac:spMkLst>
        </pc:spChg>
      </pc:sldChg>
      <pc:sldChg chg="add del">
        <pc:chgData name="Layla Hameed" userId="c9f8f6780e96ce04" providerId="LiveId" clId="{B9EF0E67-DEA5-4414-A6DC-9926F0E863E5}" dt="2022-01-30T18:40:56.020" v="790" actId="47"/>
        <pc:sldMkLst>
          <pc:docMk/>
          <pc:sldMk cId="1234768967" sldId="267"/>
        </pc:sldMkLst>
      </pc:sldChg>
      <pc:sldChg chg="modSp add mod">
        <pc:chgData name="Layla Hameed" userId="c9f8f6780e96ce04" providerId="LiveId" clId="{B9EF0E67-DEA5-4414-A6DC-9926F0E863E5}" dt="2022-01-30T18:40:33.639" v="789" actId="120"/>
        <pc:sldMkLst>
          <pc:docMk/>
          <pc:sldMk cId="3545548118" sldId="268"/>
        </pc:sldMkLst>
        <pc:spChg chg="mod">
          <ac:chgData name="Layla Hameed" userId="c9f8f6780e96ce04" providerId="LiveId" clId="{B9EF0E67-DEA5-4414-A6DC-9926F0E863E5}" dt="2022-01-30T18:40:33.639" v="789" actId="120"/>
          <ac:spMkLst>
            <pc:docMk/>
            <pc:sldMk cId="3545548118" sldId="268"/>
            <ac:spMk id="3" creationId="{4584BD86-02AB-4912-A2AA-DAD58B2720FB}"/>
          </ac:spMkLst>
        </pc:spChg>
      </pc:sldChg>
      <pc:sldMasterChg chg="addSldLayout">
        <pc:chgData name="Layla Hameed" userId="c9f8f6780e96ce04" providerId="LiveId" clId="{B9EF0E67-DEA5-4414-A6DC-9926F0E863E5}" dt="2022-01-30T18:13:10.341" v="0" actId="680"/>
        <pc:sldMasterMkLst>
          <pc:docMk/>
          <pc:sldMasterMk cId="1253415312" sldId="2147483648"/>
        </pc:sldMasterMkLst>
        <pc:sldLayoutChg chg="add">
          <pc:chgData name="Layla Hameed" userId="c9f8f6780e96ce04" providerId="LiveId" clId="{B9EF0E67-DEA5-4414-A6DC-9926F0E863E5}" dt="2022-01-30T18:13:10.341" v="0" actId="680"/>
          <pc:sldLayoutMkLst>
            <pc:docMk/>
            <pc:sldMasterMk cId="1253415312" sldId="2147483648"/>
            <pc:sldLayoutMk cId="3743808259" sldId="214748364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5F93D-29F3-4290-85B5-CBBDCB68224A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F08B9-B84E-4359-AE06-BFBB52B15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100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Calibrations: adjustments: validation: correction: standardizations: Reliability    ethics: principles: honesty/ 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F08B9-B84E-4359-AE06-BFBB52B158D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038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Disciplined= well-organized; well-being=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state of being comfortable, healthy, or happy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F08B9-B84E-4359-AE06-BFBB52B158D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43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E20DC-D713-45E2-B9F1-237E170C7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FECF81-DAA6-4AF8-B09A-F60125AEA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380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341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D86C8-1DD4-492D-BF77-B55E8F143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2051" y="222711"/>
            <a:ext cx="9144000" cy="1377489"/>
          </a:xfrm>
        </p:spPr>
        <p:txBody>
          <a:bodyPr/>
          <a:lstStyle/>
          <a:p>
            <a:r>
              <a:rPr lang="en-US" dirty="0"/>
              <a:t>What is research?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5387FB-4E72-410B-BB1D-350516878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11406"/>
            <a:ext cx="9144000" cy="1655762"/>
          </a:xfrm>
        </p:spPr>
        <p:txBody>
          <a:bodyPr/>
          <a:lstStyle/>
          <a:p>
            <a:r>
              <a:rPr lang="en-US" dirty="0"/>
              <a:t>By Tahsin H. Rassul</a:t>
            </a:r>
          </a:p>
          <a:p>
            <a:r>
              <a:rPr lang="en-US" dirty="0" smtClean="0"/>
              <a:t>2023-2024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9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84BD86-02AB-4912-A2AA-DAD58B272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2728451"/>
          </a:xfrm>
        </p:spPr>
        <p:txBody>
          <a:bodyPr/>
          <a:lstStyle/>
          <a:p>
            <a:pPr marR="0" lvl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Research?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range of practical skills and activities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 are used to conduct particular types of investigation.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way of thinking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(= asking critical questions, examining evidence and using this to understand phenomena, issues or problems more clearly.)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a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and systematic search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pertinent information on a specific topic.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fact, research is an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scientific investigation.</a:t>
            </a:r>
          </a:p>
          <a:p>
            <a:pPr marL="34290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Generally, research is the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organized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systematic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method of finding answers to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l"/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 is the purpose behind conducting a research?</a:t>
            </a:r>
          </a:p>
          <a:p>
            <a:pPr algn="l"/>
            <a:endParaRPr lang="en-US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verify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important </a:t>
            </a:r>
            <a:r>
              <a:rPr lang="en-US" sz="18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facts</a:t>
            </a:r>
            <a:r>
              <a:rPr 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 </a:t>
            </a:r>
            <a:r>
              <a:rPr lang="en-US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hypothesis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a causal relationship between variables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analyze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 event or process or phenomenon to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identify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cause and effect relationship; to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gain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familiarity with a phenomenon or to achieve new insights into it; to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portray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accurately the characteristics of a particular individual, situation or a group </a:t>
            </a:r>
          </a:p>
          <a:p>
            <a:pPr marL="285750" marR="0" lvl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develop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new scientific tools, concepts and theories to solve and understand scientific and nonscientific as well as linguistic problems</a:t>
            </a:r>
          </a:p>
          <a:p>
            <a:pPr marL="285750" marR="0" lvl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determine the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frequency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with which something occurs or with which it is associated with something else.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73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84BD86-02AB-4912-A2AA-DAD58B272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784555"/>
            <a:ext cx="12191999" cy="3642851"/>
          </a:xfrm>
        </p:spPr>
        <p:txBody>
          <a:bodyPr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is the m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otivation in </a:t>
            </a:r>
            <a:r>
              <a:rPr 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conducting r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esearch? It is…….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get a research degree + benefits like better employment, promotion, etc.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get a research degree, then a teaching position in a college or university or become a scientist in a research institution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get knowledge of Research Scholarships and how to write Research Scholarship Proposals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have inquisitiveness / interest to find new things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get intellectual joy of doing some creative work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be of service of society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get respectability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8CCF0D4-6DBD-452F-9167-8A0FF50422E3}"/>
              </a:ext>
            </a:extLst>
          </p:cNvPr>
          <p:cNvSpPr txBox="1">
            <a:spLocks/>
          </p:cNvSpPr>
          <p:nvPr/>
        </p:nvSpPr>
        <p:spPr>
          <a:xfrm>
            <a:off x="0" y="5427406"/>
            <a:ext cx="6961239" cy="14158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Who benefits from a research?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Society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Researcher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Other researchers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577004-9DB7-423A-968F-B66BD8D6C547}"/>
              </a:ext>
            </a:extLst>
          </p:cNvPr>
          <p:cNvSpPr txBox="1"/>
          <p:nvPr/>
        </p:nvSpPr>
        <p:spPr>
          <a:xfrm>
            <a:off x="1" y="14752"/>
            <a:ext cx="12191998" cy="13910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Feasibility of a project: </a:t>
            </a:r>
            <a:r>
              <a:rPr lang="en-US" sz="18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Department of Agriculture may want to conduct a study on whether food gardens are sustainable in drought prone areas of our country. </a:t>
            </a:r>
            <a:endParaRPr lang="en-US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Impact of a project: </a:t>
            </a:r>
            <a:r>
              <a:rPr lang="en-US" sz="18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community based organization may want to measure the impact of its environmental awareness program in the local community</a:t>
            </a:r>
            <a:r>
              <a:rPr lang="en-US" sz="20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284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84BD86-02AB-4912-A2AA-DAD58B272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1248571" cy="6464299"/>
          </a:xfrm>
        </p:spPr>
        <p:txBody>
          <a:bodyPr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are the characteristics of research?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systematic approach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must be followed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accurate data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Procedures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are followed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based on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research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objectives.</a:t>
            </a:r>
            <a:endParaRPr lang="en-US" sz="2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Researchers need to practice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ethics and a code of conduct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while making observations or drawing conclusions.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Research is based on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logical reasoning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involves both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inductive and deductive methods. </a:t>
            </a:r>
            <a:endParaRPr lang="en-US" sz="2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data or knowledge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 is derived is in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real time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from actual observations in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natural settings</a:t>
            </a:r>
            <a:endParaRPr lang="en-US" sz="2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is an </a:t>
            </a:r>
            <a:r>
              <a:rPr lang="en-US" sz="21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in-depth analysis 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all data collected so that there are no anomalies associated with it.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Research creates a path for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generating new questions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Existing data helps create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more opportunities for research.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Research is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analytical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nature. It makes use of all the available data so that there is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 ambiguity in inference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Accuracy is one of the most important aspects of research. The information that is obtained should be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accurate and true to its nature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For example, laboratories provide a controlled environment to collect data. Accuracy is measured in the instruments used, the calibrations of instruments or tools, and the final result of the experiment. fictitious data are not ethical.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61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84BD86-02AB-4912-A2AA-DAD58B272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1999" cy="2684205"/>
          </a:xfrm>
        </p:spPr>
        <p:txBody>
          <a:bodyPr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are the characteristics of a good researcher?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Hard working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genuine and strong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curiosity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about their topic.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Having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good ideas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open-minded</a:t>
            </a:r>
            <a:endParaRPr lang="en-US" sz="2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Disciplined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responsible</a:t>
            </a:r>
            <a:endParaRPr lang="en-US" sz="2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Precisely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honestly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presents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interprets the results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Excellent 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written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verbal communication skills</a:t>
            </a:r>
            <a:endParaRPr lang="en-US" sz="2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966F2C3-C45C-4B2B-B9A2-C620521E77A1}"/>
              </a:ext>
            </a:extLst>
          </p:cNvPr>
          <p:cNvSpPr txBox="1">
            <a:spLocks/>
          </p:cNvSpPr>
          <p:nvPr/>
        </p:nvSpPr>
        <p:spPr>
          <a:xfrm>
            <a:off x="-1" y="2684206"/>
            <a:ext cx="12191999" cy="417379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What are the types of research?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Basic/pure/ fundamental research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A basic research is to enhance knowledge through collected data.  It tends to be conceptual rather than practical. It stresses on </a:t>
            </a:r>
            <a:r>
              <a:rPr lang="en-US" sz="2000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developing and testing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theories and abstract ideas. The main motivation is knowledge expansion. It is a </a:t>
            </a:r>
            <a:r>
              <a:rPr lang="en-US" sz="2000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non-commercial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research that doesn’t facilitate in creating or inventing anything. For example: it is mainly to </a:t>
            </a:r>
            <a:r>
              <a:rPr lang="en-US" sz="2000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determine a simple fact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2"/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Applied/ action research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This type of research </a:t>
            </a:r>
            <a:r>
              <a:rPr lang="en-US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applies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theories and research methods to real situations, problems or issues. It focuses on </a:t>
            </a:r>
            <a:r>
              <a:rPr lang="en-US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analyzing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solving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real-life problems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This type refers to the study that helps solve </a:t>
            </a:r>
            <a:r>
              <a:rPr lang="en-US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practical problems using scientific methods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Such studies are common in the health and social sciences, and arguably a more appropriate focus for a student research project than pure one. They play an important role in solving issues that impact the overall well-being of humans. For example: finding a specific cure for a disease.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 startAt="2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55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4394</TotalTime>
  <Words>808</Words>
  <Application>Microsoft Office PowerPoint</Application>
  <PresentationFormat>Widescreen</PresentationFormat>
  <Paragraphs>55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What is research?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research?</dc:title>
  <dc:creator>Layla Hameed</dc:creator>
  <cp:lastModifiedBy>Tahsin H. Rassul</cp:lastModifiedBy>
  <cp:revision>18</cp:revision>
  <dcterms:created xsi:type="dcterms:W3CDTF">2022-01-30T18:13:06Z</dcterms:created>
  <dcterms:modified xsi:type="dcterms:W3CDTF">2024-05-29T18:06:06Z</dcterms:modified>
</cp:coreProperties>
</file>