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58" r:id="rId4"/>
    <p:sldId id="259" r:id="rId5"/>
    <p:sldId id="262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yla Hameed" userId="c9f8f6780e96ce04" providerId="LiveId" clId="{BC014EA2-ECA9-4C12-8A3B-0618DFC0483D}"/>
    <pc:docChg chg="undo redo custSel addSld delSld modSld sldOrd">
      <pc:chgData name="Layla Hameed" userId="c9f8f6780e96ce04" providerId="LiveId" clId="{BC014EA2-ECA9-4C12-8A3B-0618DFC0483D}" dt="2022-02-03T11:39:32.031" v="1088" actId="47"/>
      <pc:docMkLst>
        <pc:docMk/>
      </pc:docMkLst>
      <pc:sldChg chg="modSp new mod">
        <pc:chgData name="Layla Hameed" userId="c9f8f6780e96ce04" providerId="LiveId" clId="{BC014EA2-ECA9-4C12-8A3B-0618DFC0483D}" dt="2022-02-03T11:06:58.972" v="531" actId="2711"/>
        <pc:sldMkLst>
          <pc:docMk/>
          <pc:sldMk cId="2386703852" sldId="256"/>
        </pc:sldMkLst>
        <pc:spChg chg="mod">
          <ac:chgData name="Layla Hameed" userId="c9f8f6780e96ce04" providerId="LiveId" clId="{BC014EA2-ECA9-4C12-8A3B-0618DFC0483D}" dt="2022-02-03T11:06:58.972" v="531" actId="2711"/>
          <ac:spMkLst>
            <pc:docMk/>
            <pc:sldMk cId="2386703852" sldId="256"/>
            <ac:spMk id="2" creationId="{9C8F19DB-3B80-4684-93C7-38345EF56439}"/>
          </ac:spMkLst>
        </pc:spChg>
      </pc:sldChg>
      <pc:sldChg chg="add del">
        <pc:chgData name="Layla Hameed" userId="c9f8f6780e96ce04" providerId="LiveId" clId="{BC014EA2-ECA9-4C12-8A3B-0618DFC0483D}" dt="2022-02-03T10:46:52.323" v="18" actId="47"/>
        <pc:sldMkLst>
          <pc:docMk/>
          <pc:sldMk cId="52098781" sldId="257"/>
        </pc:sldMkLst>
      </pc:sldChg>
      <pc:sldChg chg="delSp modSp new del mod">
        <pc:chgData name="Layla Hameed" userId="c9f8f6780e96ce04" providerId="LiveId" clId="{BC014EA2-ECA9-4C12-8A3B-0618DFC0483D}" dt="2022-02-03T10:48:46.337" v="24" actId="47"/>
        <pc:sldMkLst>
          <pc:docMk/>
          <pc:sldMk cId="1005276102" sldId="257"/>
        </pc:sldMkLst>
        <pc:spChg chg="mod">
          <ac:chgData name="Layla Hameed" userId="c9f8f6780e96ce04" providerId="LiveId" clId="{BC014EA2-ECA9-4C12-8A3B-0618DFC0483D}" dt="2022-02-03T10:48:07.646" v="23" actId="14100"/>
          <ac:spMkLst>
            <pc:docMk/>
            <pc:sldMk cId="1005276102" sldId="257"/>
            <ac:spMk id="2" creationId="{9F81FD2D-B259-4AA3-A142-F8A552710599}"/>
          </ac:spMkLst>
        </pc:spChg>
        <pc:spChg chg="del">
          <ac:chgData name="Layla Hameed" userId="c9f8f6780e96ce04" providerId="LiveId" clId="{BC014EA2-ECA9-4C12-8A3B-0618DFC0483D}" dt="2022-02-03T10:48:01.301" v="22" actId="478"/>
          <ac:spMkLst>
            <pc:docMk/>
            <pc:sldMk cId="1005276102" sldId="257"/>
            <ac:spMk id="3" creationId="{36725068-2F43-4E22-9ABA-F17F2CD81698}"/>
          </ac:spMkLst>
        </pc:spChg>
      </pc:sldChg>
      <pc:sldChg chg="new del">
        <pc:chgData name="Layla Hameed" userId="c9f8f6780e96ce04" providerId="LiveId" clId="{BC014EA2-ECA9-4C12-8A3B-0618DFC0483D}" dt="2022-02-03T10:47:36.891" v="20" actId="47"/>
        <pc:sldMkLst>
          <pc:docMk/>
          <pc:sldMk cId="1405642281" sldId="257"/>
        </pc:sldMkLst>
      </pc:sldChg>
      <pc:sldChg chg="delSp modSp new mod">
        <pc:chgData name="Layla Hameed" userId="c9f8f6780e96ce04" providerId="LiveId" clId="{BC014EA2-ECA9-4C12-8A3B-0618DFC0483D}" dt="2022-02-03T11:24:08.963" v="579" actId="20577"/>
        <pc:sldMkLst>
          <pc:docMk/>
          <pc:sldMk cId="3802973534" sldId="257"/>
        </pc:sldMkLst>
        <pc:spChg chg="del">
          <ac:chgData name="Layla Hameed" userId="c9f8f6780e96ce04" providerId="LiveId" clId="{BC014EA2-ECA9-4C12-8A3B-0618DFC0483D}" dt="2022-02-03T10:48:55.901" v="26" actId="478"/>
          <ac:spMkLst>
            <pc:docMk/>
            <pc:sldMk cId="3802973534" sldId="257"/>
            <ac:spMk id="2" creationId="{C4B555DF-32B1-4A85-9502-662F8CA811BA}"/>
          </ac:spMkLst>
        </pc:spChg>
        <pc:spChg chg="mod">
          <ac:chgData name="Layla Hameed" userId="c9f8f6780e96ce04" providerId="LiveId" clId="{BC014EA2-ECA9-4C12-8A3B-0618DFC0483D}" dt="2022-02-03T11:24:08.963" v="579" actId="20577"/>
          <ac:spMkLst>
            <pc:docMk/>
            <pc:sldMk cId="3802973534" sldId="257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19:27.068" v="537" actId="20577"/>
        <pc:sldMkLst>
          <pc:docMk/>
          <pc:sldMk cId="1225771764" sldId="258"/>
        </pc:sldMkLst>
        <pc:spChg chg="mod">
          <ac:chgData name="Layla Hameed" userId="c9f8f6780e96ce04" providerId="LiveId" clId="{BC014EA2-ECA9-4C12-8A3B-0618DFC0483D}" dt="2022-02-03T11:19:27.068" v="537" actId="20577"/>
          <ac:spMkLst>
            <pc:docMk/>
            <pc:sldMk cId="1225771764" sldId="258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29:06.670" v="658" actId="2711"/>
        <pc:sldMkLst>
          <pc:docMk/>
          <pc:sldMk cId="952058478" sldId="259"/>
        </pc:sldMkLst>
        <pc:spChg chg="mod">
          <ac:chgData name="Layla Hameed" userId="c9f8f6780e96ce04" providerId="LiveId" clId="{BC014EA2-ECA9-4C12-8A3B-0618DFC0483D}" dt="2022-02-03T11:29:06.670" v="658" actId="2711"/>
          <ac:spMkLst>
            <pc:docMk/>
            <pc:sldMk cId="952058478" sldId="259"/>
            <ac:spMk id="3" creationId="{59A3A419-38F6-4EF3-8AF5-44C7051D6593}"/>
          </ac:spMkLst>
        </pc:spChg>
      </pc:sldChg>
      <pc:sldChg chg="modSp add mod ord">
        <pc:chgData name="Layla Hameed" userId="c9f8f6780e96ce04" providerId="LiveId" clId="{BC014EA2-ECA9-4C12-8A3B-0618DFC0483D}" dt="2022-02-03T11:28:51.899" v="657" actId="2711"/>
        <pc:sldMkLst>
          <pc:docMk/>
          <pc:sldMk cId="3686170041" sldId="260"/>
        </pc:sldMkLst>
        <pc:spChg chg="mod">
          <ac:chgData name="Layla Hameed" userId="c9f8f6780e96ce04" providerId="LiveId" clId="{BC014EA2-ECA9-4C12-8A3B-0618DFC0483D}" dt="2022-02-03T11:28:51.899" v="657" actId="2711"/>
          <ac:spMkLst>
            <pc:docMk/>
            <pc:sldMk cId="3686170041" sldId="260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28:24.537" v="654" actId="255"/>
        <pc:sldMkLst>
          <pc:docMk/>
          <pc:sldMk cId="139381076" sldId="261"/>
        </pc:sldMkLst>
        <pc:spChg chg="mod">
          <ac:chgData name="Layla Hameed" userId="c9f8f6780e96ce04" providerId="LiveId" clId="{BC014EA2-ECA9-4C12-8A3B-0618DFC0483D}" dt="2022-02-03T11:28:24.537" v="654" actId="255"/>
          <ac:spMkLst>
            <pc:docMk/>
            <pc:sldMk cId="139381076" sldId="261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36:52.586" v="884" actId="2711"/>
        <pc:sldMkLst>
          <pc:docMk/>
          <pc:sldMk cId="2441043432" sldId="262"/>
        </pc:sldMkLst>
        <pc:spChg chg="mod">
          <ac:chgData name="Layla Hameed" userId="c9f8f6780e96ce04" providerId="LiveId" clId="{BC014EA2-ECA9-4C12-8A3B-0618DFC0483D}" dt="2022-02-03T11:36:52.586" v="884" actId="2711"/>
          <ac:spMkLst>
            <pc:docMk/>
            <pc:sldMk cId="2441043432" sldId="262"/>
            <ac:spMk id="3" creationId="{59A3A419-38F6-4EF3-8AF5-44C7051D6593}"/>
          </ac:spMkLst>
        </pc:spChg>
      </pc:sldChg>
      <pc:sldChg chg="addSp delSp modSp add del mod">
        <pc:chgData name="Layla Hameed" userId="c9f8f6780e96ce04" providerId="LiveId" clId="{BC014EA2-ECA9-4C12-8A3B-0618DFC0483D}" dt="2022-02-03T11:37:13.192" v="888" actId="20577"/>
        <pc:sldMkLst>
          <pc:docMk/>
          <pc:sldMk cId="1117271015" sldId="263"/>
        </pc:sldMkLst>
        <pc:spChg chg="mod">
          <ac:chgData name="Layla Hameed" userId="c9f8f6780e96ce04" providerId="LiveId" clId="{BC014EA2-ECA9-4C12-8A3B-0618DFC0483D}" dt="2022-02-03T11:37:13.192" v="888" actId="20577"/>
          <ac:spMkLst>
            <pc:docMk/>
            <pc:sldMk cId="1117271015" sldId="263"/>
            <ac:spMk id="3" creationId="{59A3A419-38F6-4EF3-8AF5-44C7051D6593}"/>
          </ac:spMkLst>
        </pc:spChg>
        <pc:graphicFrameChg chg="add del modGraphic">
          <ac:chgData name="Layla Hameed" userId="c9f8f6780e96ce04" providerId="LiveId" clId="{BC014EA2-ECA9-4C12-8A3B-0618DFC0483D}" dt="2022-02-03T11:34:09.657" v="702" actId="27309"/>
          <ac:graphicFrameMkLst>
            <pc:docMk/>
            <pc:sldMk cId="1117271015" sldId="263"/>
            <ac:graphicFrameMk id="4" creationId="{DEA33D82-8140-4D48-9E3C-E57D7ED01D39}"/>
          </ac:graphicFrameMkLst>
        </pc:graphicFrameChg>
      </pc:sldChg>
      <pc:sldChg chg="modSp add del mod">
        <pc:chgData name="Layla Hameed" userId="c9f8f6780e96ce04" providerId="LiveId" clId="{BC014EA2-ECA9-4C12-8A3B-0618DFC0483D}" dt="2022-02-03T11:36:16.294" v="867" actId="47"/>
        <pc:sldMkLst>
          <pc:docMk/>
          <pc:sldMk cId="2420909419" sldId="264"/>
        </pc:sldMkLst>
        <pc:spChg chg="mod">
          <ac:chgData name="Layla Hameed" userId="c9f8f6780e96ce04" providerId="LiveId" clId="{BC014EA2-ECA9-4C12-8A3B-0618DFC0483D}" dt="2022-02-03T11:35:49.170" v="866" actId="20577"/>
          <ac:spMkLst>
            <pc:docMk/>
            <pc:sldMk cId="2420909419" sldId="264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39:16.613" v="1084" actId="113"/>
        <pc:sldMkLst>
          <pc:docMk/>
          <pc:sldMk cId="61402313" sldId="265"/>
        </pc:sldMkLst>
        <pc:spChg chg="mod">
          <ac:chgData name="Layla Hameed" userId="c9f8f6780e96ce04" providerId="LiveId" clId="{BC014EA2-ECA9-4C12-8A3B-0618DFC0483D}" dt="2022-02-03T11:39:16.613" v="1084" actId="113"/>
          <ac:spMkLst>
            <pc:docMk/>
            <pc:sldMk cId="61402313" sldId="265"/>
            <ac:spMk id="3" creationId="{59A3A419-38F6-4EF3-8AF5-44C7051D6593}"/>
          </ac:spMkLst>
        </pc:spChg>
      </pc:sldChg>
      <pc:sldChg chg="add del">
        <pc:chgData name="Layla Hameed" userId="c9f8f6780e96ce04" providerId="LiveId" clId="{BC014EA2-ECA9-4C12-8A3B-0618DFC0483D}" dt="2022-02-03T11:39:25.625" v="1085" actId="47"/>
        <pc:sldMkLst>
          <pc:docMk/>
          <pc:sldMk cId="178040724" sldId="266"/>
        </pc:sldMkLst>
      </pc:sldChg>
      <pc:sldChg chg="add del">
        <pc:chgData name="Layla Hameed" userId="c9f8f6780e96ce04" providerId="LiveId" clId="{BC014EA2-ECA9-4C12-8A3B-0618DFC0483D}" dt="2022-02-03T11:39:27.965" v="1086" actId="47"/>
        <pc:sldMkLst>
          <pc:docMk/>
          <pc:sldMk cId="2609024287" sldId="267"/>
        </pc:sldMkLst>
      </pc:sldChg>
      <pc:sldChg chg="add del">
        <pc:chgData name="Layla Hameed" userId="c9f8f6780e96ce04" providerId="LiveId" clId="{BC014EA2-ECA9-4C12-8A3B-0618DFC0483D}" dt="2022-02-03T11:39:29.647" v="1087" actId="47"/>
        <pc:sldMkLst>
          <pc:docMk/>
          <pc:sldMk cId="1928921994" sldId="268"/>
        </pc:sldMkLst>
      </pc:sldChg>
      <pc:sldChg chg="add del">
        <pc:chgData name="Layla Hameed" userId="c9f8f6780e96ce04" providerId="LiveId" clId="{BC014EA2-ECA9-4C12-8A3B-0618DFC0483D}" dt="2022-02-03T11:39:32.031" v="1088" actId="47"/>
        <pc:sldMkLst>
          <pc:docMk/>
          <pc:sldMk cId="2025559134" sldId="269"/>
        </pc:sldMkLst>
      </pc:sldChg>
      <pc:sldChg chg="delSp modSp new mod">
        <pc:chgData name="Layla Hameed" userId="c9f8f6780e96ce04" providerId="LiveId" clId="{BC014EA2-ECA9-4C12-8A3B-0618DFC0483D}" dt="2022-02-03T11:06:50.877" v="530" actId="2711"/>
        <pc:sldMkLst>
          <pc:docMk/>
          <pc:sldMk cId="3513824216" sldId="270"/>
        </pc:sldMkLst>
        <pc:spChg chg="del mod">
          <ac:chgData name="Layla Hameed" userId="c9f8f6780e96ce04" providerId="LiveId" clId="{BC014EA2-ECA9-4C12-8A3B-0618DFC0483D}" dt="2022-02-03T11:02:58.137" v="372" actId="478"/>
          <ac:spMkLst>
            <pc:docMk/>
            <pc:sldMk cId="3513824216" sldId="270"/>
            <ac:spMk id="2" creationId="{02A8931C-0ABE-445B-838B-34B13E66AB16}"/>
          </ac:spMkLst>
        </pc:spChg>
        <pc:spChg chg="mod">
          <ac:chgData name="Layla Hameed" userId="c9f8f6780e96ce04" providerId="LiveId" clId="{BC014EA2-ECA9-4C12-8A3B-0618DFC0483D}" dt="2022-02-03T11:06:50.877" v="530" actId="2711"/>
          <ac:spMkLst>
            <pc:docMk/>
            <pc:sldMk cId="3513824216" sldId="270"/>
            <ac:spMk id="3" creationId="{E0C35B35-7C78-4C13-A25C-1B98C4A9936C}"/>
          </ac:spMkLst>
        </pc:spChg>
      </pc:sldChg>
      <pc:sldChg chg="modSp add mod">
        <pc:chgData name="Layla Hameed" userId="c9f8f6780e96ce04" providerId="LiveId" clId="{BC014EA2-ECA9-4C12-8A3B-0618DFC0483D}" dt="2022-02-03T11:06:03.093" v="512" actId="207"/>
        <pc:sldMkLst>
          <pc:docMk/>
          <pc:sldMk cId="743408922" sldId="271"/>
        </pc:sldMkLst>
        <pc:spChg chg="mod">
          <ac:chgData name="Layla Hameed" userId="c9f8f6780e96ce04" providerId="LiveId" clId="{BC014EA2-ECA9-4C12-8A3B-0618DFC0483D}" dt="2022-02-03T11:06:03.093" v="512" actId="207"/>
          <ac:spMkLst>
            <pc:docMk/>
            <pc:sldMk cId="743408922" sldId="271"/>
            <ac:spMk id="3" creationId="{E0C35B35-7C78-4C13-A25C-1B98C4A9936C}"/>
          </ac:spMkLst>
        </pc:spChg>
      </pc:sldChg>
      <pc:sldChg chg="new del">
        <pc:chgData name="Layla Hameed" userId="c9f8f6780e96ce04" providerId="LiveId" clId="{BC014EA2-ECA9-4C12-8A3B-0618DFC0483D}" dt="2022-02-03T11:04:25.096" v="486" actId="47"/>
        <pc:sldMkLst>
          <pc:docMk/>
          <pc:sldMk cId="2342664392" sldId="271"/>
        </pc:sldMkLst>
      </pc:sldChg>
      <pc:sldChg chg="modSp add mod">
        <pc:chgData name="Layla Hameed" userId="c9f8f6780e96ce04" providerId="LiveId" clId="{BC014EA2-ECA9-4C12-8A3B-0618DFC0483D}" dt="2022-02-03T11:28:40.997" v="656" actId="2711"/>
        <pc:sldMkLst>
          <pc:docMk/>
          <pc:sldMk cId="3553610751" sldId="272"/>
        </pc:sldMkLst>
        <pc:spChg chg="mod">
          <ac:chgData name="Layla Hameed" userId="c9f8f6780e96ce04" providerId="LiveId" clId="{BC014EA2-ECA9-4C12-8A3B-0618DFC0483D}" dt="2022-02-03T11:28:40.997" v="656" actId="2711"/>
          <ac:spMkLst>
            <pc:docMk/>
            <pc:sldMk cId="3553610751" sldId="272"/>
            <ac:spMk id="3" creationId="{59A3A419-38F6-4EF3-8AF5-44C7051D6593}"/>
          </ac:spMkLst>
        </pc:spChg>
      </pc:sldChg>
      <pc:sldChg chg="modSp add mod">
        <pc:chgData name="Layla Hameed" userId="c9f8f6780e96ce04" providerId="LiveId" clId="{BC014EA2-ECA9-4C12-8A3B-0618DFC0483D}" dt="2022-02-03T11:37:00.332" v="885" actId="2711"/>
        <pc:sldMkLst>
          <pc:docMk/>
          <pc:sldMk cId="3527446011" sldId="273"/>
        </pc:sldMkLst>
        <pc:spChg chg="mod">
          <ac:chgData name="Layla Hameed" userId="c9f8f6780e96ce04" providerId="LiveId" clId="{BC014EA2-ECA9-4C12-8A3B-0618DFC0483D}" dt="2022-02-03T11:37:00.332" v="885" actId="2711"/>
          <ac:spMkLst>
            <pc:docMk/>
            <pc:sldMk cId="3527446011" sldId="273"/>
            <ac:spMk id="3" creationId="{59A3A419-38F6-4EF3-8AF5-44C7051D6593}"/>
          </ac:spMkLst>
        </pc:spChg>
      </pc:sldChg>
      <pc:sldMasterChg chg="addSldLayout">
        <pc:chgData name="Layla Hameed" userId="c9f8f6780e96ce04" providerId="LiveId" clId="{BC014EA2-ECA9-4C12-8A3B-0618DFC0483D}" dt="2022-02-03T10:46:33.321" v="0" actId="680"/>
        <pc:sldMasterMkLst>
          <pc:docMk/>
          <pc:sldMasterMk cId="3754419899" sldId="2147483648"/>
        </pc:sldMasterMkLst>
        <pc:sldLayoutChg chg="add">
          <pc:chgData name="Layla Hameed" userId="c9f8f6780e96ce04" providerId="LiveId" clId="{BC014EA2-ECA9-4C12-8A3B-0618DFC0483D}" dt="2022-02-03T10:46:33.321" v="0" actId="680"/>
          <pc:sldLayoutMkLst>
            <pc:docMk/>
            <pc:sldMasterMk cId="3754419899" sldId="2147483648"/>
            <pc:sldLayoutMk cId="3782831214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1419F-F0B7-4082-ABF2-FC2651E52FF4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1EAF4-5914-463A-B2D2-183F507B9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97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Flexibility= can be worked on in different ways.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1EAF4-5914-463A-B2D2-183F507B9EA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38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1F34-247A-4739-8490-CC3F2AC44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A4124-4E02-4A9D-9404-D1CD483FA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8283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41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19DB-3B80-4684-93C7-38345EF56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025" y="0"/>
            <a:ext cx="9144000" cy="94389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a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0D2DD-E1E5-46DE-BD33-0659A66033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</a:p>
          <a:p>
            <a:r>
              <a:rPr lang="en-US" dirty="0"/>
              <a:t>Dr. Tahsin H. Rassul</a:t>
            </a:r>
          </a:p>
          <a:p>
            <a:r>
              <a:rPr lang="en-US" dirty="0"/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238670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0C35B35-7C78-4C13-A25C-1B98C4A99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988141"/>
          </a:xfrm>
        </p:spPr>
        <p:txBody>
          <a:bodyPr/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chosen by: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and/or students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2E780A5-D9E3-49FD-9752-704D487739C0}"/>
              </a:ext>
            </a:extLst>
          </p:cNvPr>
          <p:cNvSpPr txBox="1">
            <a:spLocks/>
          </p:cNvSpPr>
          <p:nvPr/>
        </p:nvSpPr>
        <p:spPr>
          <a:xfrm>
            <a:off x="0" y="1179870"/>
            <a:ext cx="12088761" cy="442451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>
              <a:lnSpc>
                <a:spcPts val="1950"/>
              </a:lnSpc>
              <a:spcBef>
                <a:spcPts val="0"/>
              </a:spcBef>
              <a:buSzPts val="1000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to choose research titles?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Brainstorming to ideas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Choosing a subject that will enable you to read and understand relevant literature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Making the topic manageable and check if it has adequate, relevant material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Listing all the keywords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Ensuring flexibility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Defining the topic as 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concentrated research question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Reading more research on the topic</a:t>
            </a: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lnSpc>
                <a:spcPts val="195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Formulating an effective thesis statement</a:t>
            </a:r>
          </a:p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EFF37-DA70-4946-B0F0-E9E41739B9BD}"/>
              </a:ext>
            </a:extLst>
          </p:cNvPr>
          <p:cNvSpPr txBox="1"/>
          <p:nvPr/>
        </p:nvSpPr>
        <p:spPr>
          <a:xfrm>
            <a:off x="9684773" y="5288340"/>
            <a:ext cx="26694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Smoking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Warming</a:t>
            </a:r>
          </a:p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 Animals</a:t>
            </a:r>
          </a:p>
        </p:txBody>
      </p:sp>
    </p:spTree>
    <p:extLst>
      <p:ext uri="{BB962C8B-B14F-4D97-AF65-F5344CB8AC3E}">
        <p14:creationId xmlns:p14="http://schemas.microsoft.com/office/powerpoint/2010/main" val="351382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A3A419-38F6-4EF3-8AF5-44C7051D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344400" cy="3244645"/>
          </a:xfrm>
        </p:spPr>
        <p:txBody>
          <a:bodyPr/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broad topics include: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much information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easily broken up into smaller parts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can be summed up into no less than two sentences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entire books written about it </a:t>
            </a:r>
          </a:p>
          <a:p>
            <a:pPr marL="457200" indent="-457200" algn="just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tabLst>
                <a:tab pos="1489075" algn="l"/>
              </a:tabLs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questions:</a:t>
            </a:r>
          </a:p>
          <a:p>
            <a:pPr algn="l"/>
            <a:r>
              <a:rPr lang="en-US" sz="20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Smoking</a:t>
            </a:r>
            <a:r>
              <a:rPr lang="en-US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(Who, Where)  Effects of smoking on boys in high school. 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(What)  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Negative effects of smoking on boys in high school.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 Animals </a:t>
            </a:r>
          </a:p>
          <a:p>
            <a:pPr algn="l"/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(Why, What)  Displaying zoo animals is important for conservation efforts.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/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(How) 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Displaying animals in zoos helps conservation efforts of rain forests.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577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A3A419-38F6-4EF3-8AF5-44C7051D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Narrow: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resources </a:t>
            </a:r>
          </a:p>
          <a:p>
            <a:pPr marL="457200" indent="-457200" algn="just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keywords to describe the title </a:t>
            </a:r>
          </a:p>
          <a:p>
            <a:pPr algn="l"/>
            <a:endParaRPr lang="en-US" dirty="0"/>
          </a:p>
          <a:p>
            <a:pPr algn="l"/>
            <a:r>
              <a:rPr lang="en-US" i="1" dirty="0"/>
              <a:t>Teaching how to hold pencils in Examinations.</a:t>
            </a:r>
          </a:p>
          <a:p>
            <a:pPr algn="l"/>
            <a:r>
              <a:rPr lang="en-US" i="1" dirty="0"/>
              <a:t>The Role of Verb “to be” in Improving Students’ Writing Skill.</a:t>
            </a: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</a:p>
          <a:p>
            <a:pPr algn="just"/>
            <a:endParaRPr lang="en-US" dirty="0"/>
          </a:p>
          <a:p>
            <a:pPr marL="342900" marR="0" lvl="0" indent="-342900" algn="just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Explore related issues.</a:t>
            </a:r>
          </a:p>
          <a:p>
            <a:pPr marL="342900" marR="0" lvl="0" indent="-342900" algn="just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Compare or contrast topic with another topic. </a:t>
            </a:r>
          </a:p>
          <a:p>
            <a:pPr marL="342900" marR="0" lvl="0" indent="-342900" algn="just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 alternative that is not as recent.  </a:t>
            </a:r>
            <a:endParaRPr lang="en-US" dirty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a related topic that's not as popular.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5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A3A419-38F6-4EF3-8AF5-44C7051D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857999"/>
          </a:xfrm>
        </p:spPr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l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18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Air pollution in urban areas</a:t>
            </a:r>
            <a:endParaRPr lang="en-US" sz="1800" b="1" i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18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Respiratory diseases in children in high-density urban areas</a:t>
            </a:r>
            <a:endParaRPr lang="en-US" sz="1800" b="1" i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sz="1800" b="1" i="1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consequences of California’s October 2007 forest fires</a:t>
            </a:r>
            <a:endParaRPr lang="en-US" sz="1800" b="1" i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Polar bear adaptation to global warming in the Arctic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kumimoji="0" lang="en-US" sz="1800" b="1" i="1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Renewable energy in the United States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kumimoji="0" lang="en-US" sz="1800" b="1" i="1" u="sng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Sierra Club campaign to close down </a:t>
            </a:r>
            <a:r>
              <a:rPr kumimoji="0" lang="en-US" sz="1800" b="1" i="1" u="sng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1970s</a:t>
            </a:r>
            <a:r>
              <a:rPr kumimoji="0" lang="en-US" sz="1800" b="1" i="1" u="sng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-era coal plants in Texas</a:t>
            </a: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Too Broad    Too Narrow    Just Right 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4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A3A419-38F6-4EF3-8AF5-44C7051D6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548283"/>
          </a:xfrm>
        </p:spPr>
        <p:txBody>
          <a:bodyPr/>
          <a:lstStyle/>
          <a:p>
            <a:pPr algn="l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the titles of research projects of last year  </a:t>
            </a:r>
          </a:p>
          <a:p>
            <a:pPr algn="l"/>
            <a:endParaRPr lang="en-US" dirty="0"/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brainstorming about a title</a:t>
            </a: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area of interest 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background knowledge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resources 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the WH question technique 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0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383</Words>
  <Application>Microsoft Office PowerPoint</Application>
  <PresentationFormat>Widescreen</PresentationFormat>
  <Paragraphs>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Choosing a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Title</dc:title>
  <dc:creator>Layla Hameed</dc:creator>
  <cp:lastModifiedBy>Tahsin Rassul</cp:lastModifiedBy>
  <cp:revision>9</cp:revision>
  <dcterms:created xsi:type="dcterms:W3CDTF">2022-02-03T10:46:29Z</dcterms:created>
  <dcterms:modified xsi:type="dcterms:W3CDTF">2023-01-26T10:43:18Z</dcterms:modified>
</cp:coreProperties>
</file>