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4" r:id="rId10"/>
    <p:sldId id="268" r:id="rId11"/>
    <p:sldId id="267"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yla Hameed" userId="c9f8f6780e96ce04" providerId="LiveId" clId="{47046DEA-314D-4A94-95B9-89278D318C21}"/>
    <pc:docChg chg="undo custSel addSld delSld modSld sldOrd">
      <pc:chgData name="Layla Hameed" userId="c9f8f6780e96ce04" providerId="LiveId" clId="{47046DEA-314D-4A94-95B9-89278D318C21}" dt="2022-02-09T18:20:50.493" v="518" actId="20577"/>
      <pc:docMkLst>
        <pc:docMk/>
      </pc:docMkLst>
      <pc:sldChg chg="delSp modSp new mod">
        <pc:chgData name="Layla Hameed" userId="c9f8f6780e96ce04" providerId="LiveId" clId="{47046DEA-314D-4A94-95B9-89278D318C21}" dt="2022-02-09T17:52:41.551" v="31" actId="255"/>
        <pc:sldMkLst>
          <pc:docMk/>
          <pc:sldMk cId="3489897066" sldId="256"/>
        </pc:sldMkLst>
        <pc:spChg chg="del">
          <ac:chgData name="Layla Hameed" userId="c9f8f6780e96ce04" providerId="LiveId" clId="{47046DEA-314D-4A94-95B9-89278D318C21}" dt="2022-02-09T17:51:45.111" v="1" actId="478"/>
          <ac:spMkLst>
            <pc:docMk/>
            <pc:sldMk cId="3489897066" sldId="256"/>
            <ac:spMk id="2" creationId="{32DCB7A6-43F8-4CCB-AB2B-4BDA76FFC455}"/>
          </ac:spMkLst>
        </pc:spChg>
        <pc:spChg chg="mod">
          <ac:chgData name="Layla Hameed" userId="c9f8f6780e96ce04" providerId="LiveId" clId="{47046DEA-314D-4A94-95B9-89278D318C21}" dt="2022-02-09T17:52:41.551" v="31" actId="255"/>
          <ac:spMkLst>
            <pc:docMk/>
            <pc:sldMk cId="3489897066" sldId="256"/>
            <ac:spMk id="3" creationId="{5A52836C-F482-4F53-929D-105661545DEE}"/>
          </ac:spMkLst>
        </pc:spChg>
      </pc:sldChg>
      <pc:sldChg chg="modSp add mod">
        <pc:chgData name="Layla Hameed" userId="c9f8f6780e96ce04" providerId="LiveId" clId="{47046DEA-314D-4A94-95B9-89278D318C21}" dt="2022-02-09T17:54:49.817" v="116" actId="255"/>
        <pc:sldMkLst>
          <pc:docMk/>
          <pc:sldMk cId="2950674887" sldId="257"/>
        </pc:sldMkLst>
        <pc:spChg chg="mod">
          <ac:chgData name="Layla Hameed" userId="c9f8f6780e96ce04" providerId="LiveId" clId="{47046DEA-314D-4A94-95B9-89278D318C21}" dt="2022-02-09T17:54:49.817" v="116" actId="255"/>
          <ac:spMkLst>
            <pc:docMk/>
            <pc:sldMk cId="2950674887" sldId="257"/>
            <ac:spMk id="3" creationId="{5A52836C-F482-4F53-929D-105661545DEE}"/>
          </ac:spMkLst>
        </pc:spChg>
      </pc:sldChg>
      <pc:sldChg chg="modSp add mod">
        <pc:chgData name="Layla Hameed" userId="c9f8f6780e96ce04" providerId="LiveId" clId="{47046DEA-314D-4A94-95B9-89278D318C21}" dt="2022-02-09T17:56:35.047" v="210" actId="313"/>
        <pc:sldMkLst>
          <pc:docMk/>
          <pc:sldMk cId="3223184795" sldId="258"/>
        </pc:sldMkLst>
        <pc:spChg chg="mod">
          <ac:chgData name="Layla Hameed" userId="c9f8f6780e96ce04" providerId="LiveId" clId="{47046DEA-314D-4A94-95B9-89278D318C21}" dt="2022-02-09T17:56:35.047" v="210" actId="313"/>
          <ac:spMkLst>
            <pc:docMk/>
            <pc:sldMk cId="3223184795" sldId="258"/>
            <ac:spMk id="3" creationId="{5A52836C-F482-4F53-929D-105661545DEE}"/>
          </ac:spMkLst>
        </pc:spChg>
      </pc:sldChg>
      <pc:sldChg chg="modSp add mod">
        <pc:chgData name="Layla Hameed" userId="c9f8f6780e96ce04" providerId="LiveId" clId="{47046DEA-314D-4A94-95B9-89278D318C21}" dt="2022-02-09T17:58:08.725" v="254" actId="120"/>
        <pc:sldMkLst>
          <pc:docMk/>
          <pc:sldMk cId="2046464479" sldId="259"/>
        </pc:sldMkLst>
        <pc:spChg chg="mod">
          <ac:chgData name="Layla Hameed" userId="c9f8f6780e96ce04" providerId="LiveId" clId="{47046DEA-314D-4A94-95B9-89278D318C21}" dt="2022-02-09T17:58:08.725" v="254" actId="120"/>
          <ac:spMkLst>
            <pc:docMk/>
            <pc:sldMk cId="2046464479" sldId="259"/>
            <ac:spMk id="3" creationId="{5A52836C-F482-4F53-929D-105661545DEE}"/>
          </ac:spMkLst>
        </pc:spChg>
      </pc:sldChg>
      <pc:sldChg chg="modSp add mod">
        <pc:chgData name="Layla Hameed" userId="c9f8f6780e96ce04" providerId="LiveId" clId="{47046DEA-314D-4A94-95B9-89278D318C21}" dt="2022-02-09T17:59:05.104" v="259" actId="20577"/>
        <pc:sldMkLst>
          <pc:docMk/>
          <pc:sldMk cId="1902413118" sldId="260"/>
        </pc:sldMkLst>
        <pc:spChg chg="mod">
          <ac:chgData name="Layla Hameed" userId="c9f8f6780e96ce04" providerId="LiveId" clId="{47046DEA-314D-4A94-95B9-89278D318C21}" dt="2022-02-09T17:59:05.104" v="259" actId="20577"/>
          <ac:spMkLst>
            <pc:docMk/>
            <pc:sldMk cId="1902413118" sldId="260"/>
            <ac:spMk id="3" creationId="{5A52836C-F482-4F53-929D-105661545DEE}"/>
          </ac:spMkLst>
        </pc:spChg>
      </pc:sldChg>
      <pc:sldChg chg="modSp add del mod">
        <pc:chgData name="Layla Hameed" userId="c9f8f6780e96ce04" providerId="LiveId" clId="{47046DEA-314D-4A94-95B9-89278D318C21}" dt="2022-02-09T17:58:44.860" v="255" actId="47"/>
        <pc:sldMkLst>
          <pc:docMk/>
          <pc:sldMk cId="3402907580" sldId="260"/>
        </pc:sldMkLst>
        <pc:spChg chg="mod">
          <ac:chgData name="Layla Hameed" userId="c9f8f6780e96ce04" providerId="LiveId" clId="{47046DEA-314D-4A94-95B9-89278D318C21}" dt="2022-02-09T17:57:38.844" v="251" actId="20577"/>
          <ac:spMkLst>
            <pc:docMk/>
            <pc:sldMk cId="3402907580" sldId="260"/>
            <ac:spMk id="3" creationId="{5A52836C-F482-4F53-929D-105661545DEE}"/>
          </ac:spMkLst>
        </pc:spChg>
      </pc:sldChg>
      <pc:sldChg chg="add">
        <pc:chgData name="Layla Hameed" userId="c9f8f6780e96ce04" providerId="LiveId" clId="{47046DEA-314D-4A94-95B9-89278D318C21}" dt="2022-02-09T17:59:09.353" v="260" actId="2890"/>
        <pc:sldMkLst>
          <pc:docMk/>
          <pc:sldMk cId="26694921" sldId="261"/>
        </pc:sldMkLst>
      </pc:sldChg>
      <pc:sldChg chg="modSp new mod">
        <pc:chgData name="Layla Hameed" userId="c9f8f6780e96ce04" providerId="LiveId" clId="{47046DEA-314D-4A94-95B9-89278D318C21}" dt="2022-02-09T17:59:59.105" v="264" actId="255"/>
        <pc:sldMkLst>
          <pc:docMk/>
          <pc:sldMk cId="1552443940" sldId="262"/>
        </pc:sldMkLst>
        <pc:spChg chg="mod">
          <ac:chgData name="Layla Hameed" userId="c9f8f6780e96ce04" providerId="LiveId" clId="{47046DEA-314D-4A94-95B9-89278D318C21}" dt="2022-02-09T17:59:51.843" v="263" actId="20578"/>
          <ac:spMkLst>
            <pc:docMk/>
            <pc:sldMk cId="1552443940" sldId="262"/>
            <ac:spMk id="2" creationId="{CD3312DE-D1CD-4A14-814E-22EA76709ABE}"/>
          </ac:spMkLst>
        </pc:spChg>
        <pc:spChg chg="mod">
          <ac:chgData name="Layla Hameed" userId="c9f8f6780e96ce04" providerId="LiveId" clId="{47046DEA-314D-4A94-95B9-89278D318C21}" dt="2022-02-09T17:59:59.105" v="264" actId="255"/>
          <ac:spMkLst>
            <pc:docMk/>
            <pc:sldMk cId="1552443940" sldId="262"/>
            <ac:spMk id="3" creationId="{55BED2DE-66D9-45F9-9AE5-2B8746A66FCA}"/>
          </ac:spMkLst>
        </pc:spChg>
      </pc:sldChg>
      <pc:sldChg chg="modSp add mod ord">
        <pc:chgData name="Layla Hameed" userId="c9f8f6780e96ce04" providerId="LiveId" clId="{47046DEA-314D-4A94-95B9-89278D318C21}" dt="2022-02-09T18:02:41.512" v="280" actId="255"/>
        <pc:sldMkLst>
          <pc:docMk/>
          <pc:sldMk cId="1393951961" sldId="263"/>
        </pc:sldMkLst>
        <pc:spChg chg="mod">
          <ac:chgData name="Layla Hameed" userId="c9f8f6780e96ce04" providerId="LiveId" clId="{47046DEA-314D-4A94-95B9-89278D318C21}" dt="2022-02-09T18:02:41.512" v="280" actId="255"/>
          <ac:spMkLst>
            <pc:docMk/>
            <pc:sldMk cId="1393951961" sldId="263"/>
            <ac:spMk id="3" creationId="{5A52836C-F482-4F53-929D-105661545DEE}"/>
          </ac:spMkLst>
        </pc:spChg>
      </pc:sldChg>
      <pc:sldChg chg="addSp delSp modSp new mod ord">
        <pc:chgData name="Layla Hameed" userId="c9f8f6780e96ce04" providerId="LiveId" clId="{47046DEA-314D-4A94-95B9-89278D318C21}" dt="2022-02-09T18:06:51.445" v="351"/>
        <pc:sldMkLst>
          <pc:docMk/>
          <pc:sldMk cId="1662963411" sldId="264"/>
        </pc:sldMkLst>
        <pc:spChg chg="add del mod">
          <ac:chgData name="Layla Hameed" userId="c9f8f6780e96ce04" providerId="LiveId" clId="{47046DEA-314D-4A94-95B9-89278D318C21}" dt="2022-02-09T18:06:05.654" v="339" actId="20578"/>
          <ac:spMkLst>
            <pc:docMk/>
            <pc:sldMk cId="1662963411" sldId="264"/>
            <ac:spMk id="2" creationId="{0D83428C-9057-4E3A-BE3E-B5A7F137EC03}"/>
          </ac:spMkLst>
        </pc:spChg>
        <pc:spChg chg="del">
          <ac:chgData name="Layla Hameed" userId="c9f8f6780e96ce04" providerId="LiveId" clId="{47046DEA-314D-4A94-95B9-89278D318C21}" dt="2022-02-09T18:05:36.518" v="326" actId="478"/>
          <ac:spMkLst>
            <pc:docMk/>
            <pc:sldMk cId="1662963411" sldId="264"/>
            <ac:spMk id="3" creationId="{1D5DD84B-D50D-4166-9DDA-7901CFC180CF}"/>
          </ac:spMkLst>
        </pc:spChg>
        <pc:spChg chg="add del mod">
          <ac:chgData name="Layla Hameed" userId="c9f8f6780e96ce04" providerId="LiveId" clId="{47046DEA-314D-4A94-95B9-89278D318C21}" dt="2022-02-09T18:05:49.244" v="336" actId="478"/>
          <ac:spMkLst>
            <pc:docMk/>
            <pc:sldMk cId="1662963411" sldId="264"/>
            <ac:spMk id="5" creationId="{11FB2C95-6A59-4387-86E9-E9B3A8475249}"/>
          </ac:spMkLst>
        </pc:spChg>
      </pc:sldChg>
      <pc:sldChg chg="modSp add mod">
        <pc:chgData name="Layla Hameed" userId="c9f8f6780e96ce04" providerId="LiveId" clId="{47046DEA-314D-4A94-95B9-89278D318C21}" dt="2022-02-09T18:03:27.512" v="286" actId="120"/>
        <pc:sldMkLst>
          <pc:docMk/>
          <pc:sldMk cId="3807961273" sldId="265"/>
        </pc:sldMkLst>
        <pc:spChg chg="mod">
          <ac:chgData name="Layla Hameed" userId="c9f8f6780e96ce04" providerId="LiveId" clId="{47046DEA-314D-4A94-95B9-89278D318C21}" dt="2022-02-09T18:03:27.512" v="286" actId="120"/>
          <ac:spMkLst>
            <pc:docMk/>
            <pc:sldMk cId="3807961273" sldId="265"/>
            <ac:spMk id="3" creationId="{5A52836C-F482-4F53-929D-105661545DEE}"/>
          </ac:spMkLst>
        </pc:spChg>
      </pc:sldChg>
      <pc:sldChg chg="add">
        <pc:chgData name="Layla Hameed" userId="c9f8f6780e96ce04" providerId="LiveId" clId="{47046DEA-314D-4A94-95B9-89278D318C21}" dt="2022-02-09T18:03:38.314" v="287" actId="2890"/>
        <pc:sldMkLst>
          <pc:docMk/>
          <pc:sldMk cId="1613131728" sldId="266"/>
        </pc:sldMkLst>
      </pc:sldChg>
      <pc:sldChg chg="modSp add mod ord">
        <pc:chgData name="Layla Hameed" userId="c9f8f6780e96ce04" providerId="LiveId" clId="{47046DEA-314D-4A94-95B9-89278D318C21}" dt="2022-02-09T18:11:45.495" v="478" actId="20577"/>
        <pc:sldMkLst>
          <pc:docMk/>
          <pc:sldMk cId="903314644" sldId="267"/>
        </pc:sldMkLst>
        <pc:spChg chg="mod">
          <ac:chgData name="Layla Hameed" userId="c9f8f6780e96ce04" providerId="LiveId" clId="{47046DEA-314D-4A94-95B9-89278D318C21}" dt="2022-02-09T18:11:45.495" v="478" actId="20577"/>
          <ac:spMkLst>
            <pc:docMk/>
            <pc:sldMk cId="903314644" sldId="267"/>
            <ac:spMk id="3" creationId="{5A52836C-F482-4F53-929D-105661545DEE}"/>
          </ac:spMkLst>
        </pc:spChg>
      </pc:sldChg>
      <pc:sldChg chg="modSp add del mod">
        <pc:chgData name="Layla Hameed" userId="c9f8f6780e96ce04" providerId="LiveId" clId="{47046DEA-314D-4A94-95B9-89278D318C21}" dt="2022-02-09T18:06:43.285" v="348" actId="47"/>
        <pc:sldMkLst>
          <pc:docMk/>
          <pc:sldMk cId="3771219372" sldId="267"/>
        </pc:sldMkLst>
        <pc:spChg chg="mod">
          <ac:chgData name="Layla Hameed" userId="c9f8f6780e96ce04" providerId="LiveId" clId="{47046DEA-314D-4A94-95B9-89278D318C21}" dt="2022-02-09T18:06:40.422" v="347"/>
          <ac:spMkLst>
            <pc:docMk/>
            <pc:sldMk cId="3771219372" sldId="267"/>
            <ac:spMk id="2" creationId="{0D83428C-9057-4E3A-BE3E-B5A7F137EC03}"/>
          </ac:spMkLst>
        </pc:spChg>
      </pc:sldChg>
      <pc:sldChg chg="modSp add mod">
        <pc:chgData name="Layla Hameed" userId="c9f8f6780e96ce04" providerId="LiveId" clId="{47046DEA-314D-4A94-95B9-89278D318C21}" dt="2022-02-09T18:09:18.261" v="414" actId="113"/>
        <pc:sldMkLst>
          <pc:docMk/>
          <pc:sldMk cId="4233859627" sldId="268"/>
        </pc:sldMkLst>
        <pc:spChg chg="mod">
          <ac:chgData name="Layla Hameed" userId="c9f8f6780e96ce04" providerId="LiveId" clId="{47046DEA-314D-4A94-95B9-89278D318C21}" dt="2022-02-09T18:09:18.261" v="414" actId="113"/>
          <ac:spMkLst>
            <pc:docMk/>
            <pc:sldMk cId="4233859627" sldId="268"/>
            <ac:spMk id="3" creationId="{5A52836C-F482-4F53-929D-105661545DEE}"/>
          </ac:spMkLst>
        </pc:spChg>
      </pc:sldChg>
      <pc:sldChg chg="modSp add mod">
        <pc:chgData name="Layla Hameed" userId="c9f8f6780e96ce04" providerId="LiveId" clId="{47046DEA-314D-4A94-95B9-89278D318C21}" dt="2022-02-09T18:17:45.157" v="486" actId="20577"/>
        <pc:sldMkLst>
          <pc:docMk/>
          <pc:sldMk cId="3239319707" sldId="269"/>
        </pc:sldMkLst>
        <pc:spChg chg="mod">
          <ac:chgData name="Layla Hameed" userId="c9f8f6780e96ce04" providerId="LiveId" clId="{47046DEA-314D-4A94-95B9-89278D318C21}" dt="2022-02-09T18:17:45.157" v="486" actId="20577"/>
          <ac:spMkLst>
            <pc:docMk/>
            <pc:sldMk cId="3239319707" sldId="269"/>
            <ac:spMk id="3" creationId="{5A52836C-F482-4F53-929D-105661545DEE}"/>
          </ac:spMkLst>
        </pc:spChg>
      </pc:sldChg>
      <pc:sldChg chg="modSp add mod">
        <pc:chgData name="Layla Hameed" userId="c9f8f6780e96ce04" providerId="LiveId" clId="{47046DEA-314D-4A94-95B9-89278D318C21}" dt="2022-02-09T18:18:31.282" v="507" actId="20577"/>
        <pc:sldMkLst>
          <pc:docMk/>
          <pc:sldMk cId="501293768" sldId="270"/>
        </pc:sldMkLst>
        <pc:spChg chg="mod">
          <ac:chgData name="Layla Hameed" userId="c9f8f6780e96ce04" providerId="LiveId" clId="{47046DEA-314D-4A94-95B9-89278D318C21}" dt="2022-02-09T18:18:31.282" v="507" actId="20577"/>
          <ac:spMkLst>
            <pc:docMk/>
            <pc:sldMk cId="501293768" sldId="270"/>
            <ac:spMk id="3" creationId="{5A52836C-F482-4F53-929D-105661545DEE}"/>
          </ac:spMkLst>
        </pc:spChg>
      </pc:sldChg>
      <pc:sldChg chg="modSp add mod">
        <pc:chgData name="Layla Hameed" userId="c9f8f6780e96ce04" providerId="LiveId" clId="{47046DEA-314D-4A94-95B9-89278D318C21}" dt="2022-02-09T18:19:20.136" v="511" actId="20577"/>
        <pc:sldMkLst>
          <pc:docMk/>
          <pc:sldMk cId="3785449642" sldId="271"/>
        </pc:sldMkLst>
        <pc:spChg chg="mod">
          <ac:chgData name="Layla Hameed" userId="c9f8f6780e96ce04" providerId="LiveId" clId="{47046DEA-314D-4A94-95B9-89278D318C21}" dt="2022-02-09T18:19:20.136" v="511" actId="20577"/>
          <ac:spMkLst>
            <pc:docMk/>
            <pc:sldMk cId="3785449642" sldId="271"/>
            <ac:spMk id="3" creationId="{5A52836C-F482-4F53-929D-105661545DEE}"/>
          </ac:spMkLst>
        </pc:spChg>
      </pc:sldChg>
      <pc:sldChg chg="modSp add mod">
        <pc:chgData name="Layla Hameed" userId="c9f8f6780e96ce04" providerId="LiveId" clId="{47046DEA-314D-4A94-95B9-89278D318C21}" dt="2022-02-09T18:20:50.493" v="518" actId="20577"/>
        <pc:sldMkLst>
          <pc:docMk/>
          <pc:sldMk cId="347663379" sldId="272"/>
        </pc:sldMkLst>
        <pc:spChg chg="mod">
          <ac:chgData name="Layla Hameed" userId="c9f8f6780e96ce04" providerId="LiveId" clId="{47046DEA-314D-4A94-95B9-89278D318C21}" dt="2022-02-09T18:20:50.493" v="518" actId="20577"/>
          <ac:spMkLst>
            <pc:docMk/>
            <pc:sldMk cId="347663379" sldId="272"/>
            <ac:spMk id="3" creationId="{5A52836C-F482-4F53-929D-105661545D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E099-555C-4BD5-B3B7-977DF68063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6B821-7A99-4624-9C7B-2B83048CDD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64F582-A37D-4884-9847-B063428DB9C6}"/>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A79A690E-333A-400D-97DF-21A63A8053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BCE06-CE32-4BC5-B450-850C1DA1A89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31580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0DB3-81EC-4DBB-A394-35004E015C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2EE85E-6BDB-4F10-BF1F-E891719049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793EC-B4CE-456C-BEB9-1D42A968D7AF}"/>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C1DB7219-27E9-44FD-830E-37B6BAFAD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BB5DD-D96E-4A6F-8315-D2048C20F97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40403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4417E-DCFD-4CE9-87FF-DE330E0B4B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B2126C-8AA6-4A0E-B0F8-2A7797E93D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11B3E-57BB-491A-8B1E-5204BC1F2A1E}"/>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C8EB9272-9D2F-4C0F-A604-81DA1DEED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DE425-55C8-40C0-A48B-513FDE056D4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2988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338C-C73B-4B50-949F-56AFF9E820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3B80D-A6D5-401E-9041-F18ACF1CFA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03BDA-F0C2-4B55-87A5-EEC35D525CA0}"/>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8E5D27EC-04E6-4493-A227-5B52A7E29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04D3B-BB09-4DB5-A8F6-54580129F838}"/>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7264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D2C3-4340-42A7-8DA4-CB1BA74481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75BF9D-0A64-41DE-BF80-6154C02C8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AC7A6C-3F0E-424F-81A8-8F4D39900428}"/>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38D256CF-1C17-4114-BAE2-8079CFB10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BC253-93A9-418B-8C1C-7FF5A6909CFC}"/>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419164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2513-14A1-4FA4-995D-61CEEAAA5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ACD3DF-8283-440E-B42A-6AF31BE2E3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B9400D-F8BE-4CC1-8C6D-B6FC2E19EE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9A64E2-693A-46FB-9DF8-80DFFB21D298}"/>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6" name="Footer Placeholder 5">
            <a:extLst>
              <a:ext uri="{FF2B5EF4-FFF2-40B4-BE49-F238E27FC236}">
                <a16:creationId xmlns:a16="http://schemas.microsoft.com/office/drawing/2014/main" id="{93BD9124-88EA-475D-8B3A-A84E84E4A4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30A0B5-46C0-452A-A46F-011E1D3B5C6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03710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EC47-DEF8-4398-BD05-1942D3D698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9FECCD-1E0F-419C-8067-F3F878C4F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4051B1-85F8-45D1-809C-4591716250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86DE03-72C0-4FB2-9360-7F94261C69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AF822-E08B-4718-AC5D-5D4A954B1E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346BB6-CF0E-4838-8DFA-C1C72F55DF49}"/>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8" name="Footer Placeholder 7">
            <a:extLst>
              <a:ext uri="{FF2B5EF4-FFF2-40B4-BE49-F238E27FC236}">
                <a16:creationId xmlns:a16="http://schemas.microsoft.com/office/drawing/2014/main" id="{558DBF8E-7ABF-4A68-8CE2-FC258379BE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62C2C-3C3B-49C7-A0E2-31B82F2908F6}"/>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39207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2FF4-D3E4-48B5-A6A3-B94051DB5C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CD5FE3-A9EA-42D7-9120-10133544384B}"/>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4" name="Footer Placeholder 3">
            <a:extLst>
              <a:ext uri="{FF2B5EF4-FFF2-40B4-BE49-F238E27FC236}">
                <a16:creationId xmlns:a16="http://schemas.microsoft.com/office/drawing/2014/main" id="{C26E70F5-BA6D-4B00-91A4-23FD405EE1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8B4608-4B66-4C11-8490-AD6D45818075}"/>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82340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5AD11-6D09-44B8-8133-F34892507AE6}"/>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3" name="Footer Placeholder 2">
            <a:extLst>
              <a:ext uri="{FF2B5EF4-FFF2-40B4-BE49-F238E27FC236}">
                <a16:creationId xmlns:a16="http://schemas.microsoft.com/office/drawing/2014/main" id="{80849731-47C7-42AE-92F9-98711B9D1B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BCE425-B59F-47C3-95CE-CF2C8073C7DA}"/>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97059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174A-44FA-40B5-B8B7-595B03D9B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02569D-0A19-4A72-A6F4-41535743CD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3D76C4-09F3-42B5-9C7B-64E66F67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A38CA-AB35-4430-8525-DAC9234345CF}"/>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6" name="Footer Placeholder 5">
            <a:extLst>
              <a:ext uri="{FF2B5EF4-FFF2-40B4-BE49-F238E27FC236}">
                <a16:creationId xmlns:a16="http://schemas.microsoft.com/office/drawing/2014/main" id="{EEA852ED-5914-428F-8CC5-E1A348292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7BBAC-94C7-4C65-A354-47EF77FAA4D2}"/>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19609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62C5-20C0-4917-BAF4-B389E561E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A6A1C3-0E44-4B98-9D56-0E08CF5F32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6713BC-F3AD-444C-9C1F-EA7BBEAC5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2969A-B5DF-4429-AA25-A046927AE75F}"/>
              </a:ext>
            </a:extLst>
          </p:cNvPr>
          <p:cNvSpPr>
            <a:spLocks noGrp="1"/>
          </p:cNvSpPr>
          <p:nvPr>
            <p:ph type="dt" sz="half" idx="10"/>
          </p:nvPr>
        </p:nvSpPr>
        <p:spPr/>
        <p:txBody>
          <a:bodyPr/>
          <a:lstStyle/>
          <a:p>
            <a:fld id="{1256B229-AFA4-40EA-BCE9-676C074CAF74}" type="datetimeFigureOut">
              <a:rPr lang="en-US" smtClean="0"/>
              <a:t>2/12/2023</a:t>
            </a:fld>
            <a:endParaRPr lang="en-US"/>
          </a:p>
        </p:txBody>
      </p:sp>
      <p:sp>
        <p:nvSpPr>
          <p:cNvPr id="6" name="Footer Placeholder 5">
            <a:extLst>
              <a:ext uri="{FF2B5EF4-FFF2-40B4-BE49-F238E27FC236}">
                <a16:creationId xmlns:a16="http://schemas.microsoft.com/office/drawing/2014/main" id="{095CE5DC-37E4-40EC-A556-CB0C1F253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82394-D8D6-44E6-8A2F-18CF168D413F}"/>
              </a:ext>
            </a:extLst>
          </p:cNvPr>
          <p:cNvSpPr>
            <a:spLocks noGrp="1"/>
          </p:cNvSpPr>
          <p:nvPr>
            <p:ph type="sldNum" sz="quarter" idx="12"/>
          </p:nvPr>
        </p:nvSpPr>
        <p:spPr/>
        <p:txBody>
          <a:bodyPr/>
          <a:lstStyle/>
          <a:p>
            <a:fld id="{FF582B21-DC30-4C83-B3C9-37C2440DBBE6}" type="slidenum">
              <a:rPr lang="en-US" smtClean="0"/>
              <a:t>‹#›</a:t>
            </a:fld>
            <a:endParaRPr lang="en-US"/>
          </a:p>
        </p:txBody>
      </p:sp>
    </p:spTree>
    <p:extLst>
      <p:ext uri="{BB962C8B-B14F-4D97-AF65-F5344CB8AC3E}">
        <p14:creationId xmlns:p14="http://schemas.microsoft.com/office/powerpoint/2010/main" val="253409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F5F886-DC79-40FC-887B-956311CD6F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D3C3E3-0FB1-4D96-A0E0-B644320E9A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19A74-2803-4B43-B0D6-99A06238A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6B229-AFA4-40EA-BCE9-676C074CAF74}" type="datetimeFigureOut">
              <a:rPr lang="en-US" smtClean="0"/>
              <a:t>2/12/2023</a:t>
            </a:fld>
            <a:endParaRPr lang="en-US"/>
          </a:p>
        </p:txBody>
      </p:sp>
      <p:sp>
        <p:nvSpPr>
          <p:cNvPr id="5" name="Footer Placeholder 4">
            <a:extLst>
              <a:ext uri="{FF2B5EF4-FFF2-40B4-BE49-F238E27FC236}">
                <a16:creationId xmlns:a16="http://schemas.microsoft.com/office/drawing/2014/main" id="{3CFB2949-7057-4D9C-BACF-30D61B9BD0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5AC2FE-42A1-4B14-9C30-A3C95A4E9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82B21-DC30-4C83-B3C9-37C2440DBBE6}" type="slidenum">
              <a:rPr lang="en-US" smtClean="0"/>
              <a:t>‹#›</a:t>
            </a:fld>
            <a:endParaRPr lang="en-US"/>
          </a:p>
        </p:txBody>
      </p:sp>
    </p:spTree>
    <p:extLst>
      <p:ext uri="{BB962C8B-B14F-4D97-AF65-F5344CB8AC3E}">
        <p14:creationId xmlns:p14="http://schemas.microsoft.com/office/powerpoint/2010/main" val="31652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4400" dirty="0"/>
              <a:t>1. Summary Notes</a:t>
            </a:r>
          </a:p>
          <a:p>
            <a:endParaRPr lang="en-US" sz="4400" dirty="0"/>
          </a:p>
          <a:p>
            <a:r>
              <a:rPr lang="en-US" sz="4400"/>
              <a:t>2. Plagiarism </a:t>
            </a:r>
            <a:endParaRPr lang="en-US" sz="4400" dirty="0"/>
          </a:p>
        </p:txBody>
      </p:sp>
    </p:spTree>
    <p:extLst>
      <p:ext uri="{BB962C8B-B14F-4D97-AF65-F5344CB8AC3E}">
        <p14:creationId xmlns:p14="http://schemas.microsoft.com/office/powerpoint/2010/main" val="348989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2"/>
            <a:ext cx="9669194" cy="5824025"/>
          </a:xfrm>
        </p:spPr>
        <p:txBody>
          <a:bodyPr>
            <a:normAutofit lnSpcReduction="10000"/>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“So much of modern-day life revolves around using opposable thumbs, from holding a hammer to build a home to ordering food delivery on our smartphones. But for our ancestors, the uses were much simpler. Strong and nimble thumbs meant that they could better create and wield tools, stones and bones for killing large animals for food”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Handwerk</a:t>
            </a:r>
            <a:r>
              <a:rPr lang="en-US" sz="1800" dirty="0">
                <a:effectLst/>
                <a:latin typeface="Times New Roman" panose="02020603050405020304" pitchFamily="18" charset="0"/>
                <a:ea typeface="Calibri" panose="020F0502020204030204" pitchFamily="34" charset="0"/>
                <a:cs typeface="Arial" panose="020B0604020202020204" pitchFamily="34" charset="0"/>
              </a:rPr>
              <a:t>, 2021).</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Paraphrased poorly with no citation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 lot of life today involves using opposable thumbs, from using a hammer to build a house to ordering something on our smartphones. But for our predecessors, the uses were much more simple. Powerful and dexterous thumbs meant that they could better make and use tools, stones and bones for killing large animals to eat.</a:t>
            </a:r>
          </a:p>
          <a:p>
            <a:pPr marL="0" marR="0" algn="l">
              <a:lnSpc>
                <a:spcPct val="107000"/>
              </a:lnSpc>
              <a:spcBef>
                <a:spcPts val="0"/>
              </a:spcBef>
              <a:spcAft>
                <a:spcPts val="800"/>
              </a:spcAft>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latin typeface="Times New Roman" panose="02020603050405020304" pitchFamily="18" charset="0"/>
                <a:ea typeface="Calibri" panose="020F0502020204030204" pitchFamily="34" charset="0"/>
                <a:cs typeface="Arial" panose="020B0604020202020204" pitchFamily="34" charset="0"/>
              </a:rPr>
              <a:t>Correct</a:t>
            </a:r>
          </a:p>
          <a:p>
            <a:pPr algn="l"/>
            <a:r>
              <a:rPr lang="en-US" sz="1800" dirty="0">
                <a:effectLst/>
                <a:latin typeface="Times New Roman" panose="02020603050405020304" pitchFamily="18" charset="0"/>
                <a:ea typeface="Times New Roman" panose="02020603050405020304" pitchFamily="18" charset="0"/>
                <a:cs typeface="Arial" panose="020B0604020202020204" pitchFamily="34" charset="0"/>
              </a:rPr>
              <a:t>Our opposable thumbs are such an ingrained part of our day-to-day life that we likely do not even pay them much notice. However, they could be a matter of life or death for our ancestors. Per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Handwerk</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(2021), opposable thumbs allowed earlier humans to survive and thrive, enhancing their ability to create tools and weapons to kill large animals.</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423385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“Ancient Sparta has been held up for the last two and a half millennia as the unmatched warrior city-state, where every male was raised from infancy to fight to the death. This view, as ingrained as it is alluring, is almost entirely false” (Cole, 2021).</a:t>
            </a:r>
          </a:p>
          <a:p>
            <a:pPr marL="0" marR="0" algn="l">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 quotation marks or citation </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the last 2500 years, Ancient Sparta has been considered the </a:t>
            </a:r>
            <a:r>
              <a:rPr lang="en-US" sz="1800" b="1" dirty="0">
                <a:effectLst/>
                <a:latin typeface="Times New Roman" panose="02020603050405020304" pitchFamily="18" charset="0"/>
                <a:ea typeface="Calibri" panose="020F0502020204030204" pitchFamily="34" charset="0"/>
                <a:cs typeface="Arial" panose="020B0604020202020204" pitchFamily="34" charset="0"/>
              </a:rPr>
              <a:t>unmatched warrior city-state</a:t>
            </a:r>
            <a:r>
              <a:rPr lang="en-US" sz="1800" dirty="0">
                <a:effectLst/>
                <a:latin typeface="Times New Roman" panose="02020603050405020304" pitchFamily="18" charset="0"/>
                <a:ea typeface="Calibri" panose="020F0502020204030204" pitchFamily="34" charset="0"/>
                <a:cs typeface="Arial" panose="020B0604020202020204" pitchFamily="34" charset="0"/>
              </a:rPr>
              <a:t> in popular imagination. The idea that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every male was raised from infancy to fight to the death, as ingrained as it is alluring,</a:t>
            </a:r>
            <a:r>
              <a:rPr lang="en-US" sz="1800" dirty="0">
                <a:effectLst/>
                <a:latin typeface="Times New Roman" panose="02020603050405020304" pitchFamily="18" charset="0"/>
                <a:ea typeface="Calibri" panose="020F0502020204030204" pitchFamily="34" charset="0"/>
                <a:cs typeface="Arial" panose="020B0604020202020204" pitchFamily="34" charset="0"/>
              </a:rPr>
              <a:t> is actually not true.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Correct</a:t>
            </a: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the last 2500 years, Ancient Sparta has been considered the “unmatched warrior city-state” in popular imagination, where “every male was raised from birth to fight to the death.” Despite its prominence, this conceptualization is actually not true. (Cole, 2021).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4400" dirty="0"/>
          </a:p>
        </p:txBody>
      </p:sp>
    </p:spTree>
    <p:extLst>
      <p:ext uri="{BB962C8B-B14F-4D97-AF65-F5344CB8AC3E}">
        <p14:creationId xmlns:p14="http://schemas.microsoft.com/office/powerpoint/2010/main" val="90331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texts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many Americans, the eagle feather headdress is a generic symbol of Native America indivisible from the narrative of the wild west and cowboys and Indians”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spcBef>
                <a:spcPts val="0"/>
              </a:spcBef>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“Americans have always remembered the battle. What we often forget are the difficult decisions tribal leaders made afterward to ensure the safety of their people” (Van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Heuvelen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2020).</a:t>
            </a:r>
          </a:p>
          <a:p>
            <a:pPr marL="0" marR="0" algn="l">
              <a:spcBef>
                <a:spcPts val="0"/>
              </a:spcBef>
            </a:pPr>
            <a:endParaRPr lang="en-US" sz="18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“Under skies darkened by smoke, gunfire and flying arrows, 210 men of the U.S. Army’s 7th Cavalry Unit led by Lt. Colonel George Custer confronted thousands of Lakota Sioux and Northern Cheyenne warriors on June 25, 1876, near the Little Big Horn River in present-day Montana. The engagement was one in a series of battles and negotiations between Plains Indians and U.S. forces over control of Western territory, collectively known as the Sioux Wars” (McDermott, 2021).</a:t>
            </a:r>
            <a:endParaRPr lang="en-US" sz="1800" dirty="0">
              <a:effectLst/>
              <a:latin typeface="Times New Roman" panose="02020603050405020304" pitchFamily="18" charset="0"/>
              <a:ea typeface="Times New Roman" panose="02020603050405020304" pitchFamily="18" charset="0"/>
            </a:endParaRPr>
          </a:p>
          <a:p>
            <a:pPr algn="l"/>
            <a:endParaRPr lang="en-US" sz="4400" dirty="0"/>
          </a:p>
        </p:txBody>
      </p:sp>
    </p:spTree>
    <p:extLst>
      <p:ext uri="{BB962C8B-B14F-4D97-AF65-F5344CB8AC3E}">
        <p14:creationId xmlns:p14="http://schemas.microsoft.com/office/powerpoint/2010/main" val="323931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of patchwork plagiarism: Combining sources without citation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For many Americans, the headdress is a well-known symbol of indigenous America indistinguishable from the narrative of the “wild west and cowboys and Indians.” One of the most famous examples of the cowboys versus Indians narrative is the Battle of Little Bighorn. On June 25, 1876, 210 men of the U.S. Army’s 7th Cavalry Unit led by Lt. Colonel George Custer confronted thousands of Lakota Sioux and Northern Cheyenne warriors. Custer and his men were handily defeated, and Americans have always remembered the battle as “Custer’s Last Stand.” What is often forgotten is the difficult decisions tribal leaders made afterward to ensure the safety of their people.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1293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Correctly citing multiple sources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headdress is a well-known symbol of indigenous America, forming part of “the narrative of the wild west and cowboys and Indians”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 One of the most famous examples of this narrative is the Battle of Little Bighorn. On June 25, 1876, Lt. Colonel George Custer led a unit of 210 men of the U.S. Army’s 7th Cavalry against thousands of Lakota Sioux and Northern Cheyenne warriors (McDermott, 2021). Custer and his men were handily defeated, and Americans have always remembered the battle as “Custer’s Last Stand.” However, sometimes lost to history are the “difficult decisions tribal leaders made afterward” in seeking to protect their people, especially those most vulnerable (Van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Heuvelen</a:t>
            </a:r>
            <a:r>
              <a:rPr lang="en-US" sz="1800" dirty="0">
                <a:effectLst/>
                <a:latin typeface="Times New Roman" panose="02020603050405020304" pitchFamily="18" charset="0"/>
                <a:ea typeface="Calibri" panose="020F0502020204030204" pitchFamily="34" charset="0"/>
                <a:cs typeface="Arial" panose="020B0604020202020204" pitchFamily="34" charset="0"/>
              </a:rPr>
              <a:t>, 2020).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544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of common knowledge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Independence Day in the United States is celebrated on July 4.</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that needs a citation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Continental Congress actually voted for independence on July 2, 1776, even though Independence Day today is celebrated every July 4.</a:t>
            </a: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Example with correct citation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Continental Congress actually voted for independence on July 2, 1776, even though Independence Day today is celebrated every July 4 (National Archives, 2005).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66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1111348" y="590843"/>
            <a:ext cx="9669194" cy="5233182"/>
          </a:xfrm>
        </p:spPr>
        <p:txBody>
          <a:bodyPr>
            <a:normAutofit/>
          </a:bodyPr>
          <a:lstStyle/>
          <a:p>
            <a:r>
              <a:rPr lang="en-US" sz="4400" dirty="0"/>
              <a:t>Summarize Your Source</a:t>
            </a: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Summarizing is most useful when you wish to </a:t>
            </a:r>
            <a:r>
              <a:rPr lang="en-US" dirty="0">
                <a:effectLst/>
                <a:latin typeface="Times New Roman" panose="02020603050405020304" pitchFamily="18" charset="0"/>
                <a:ea typeface="Calibri" panose="020F0502020204030204" pitchFamily="34" charset="0"/>
              </a:rPr>
              <a:t>focus on the main ideas of a selection rather than specific details or steps of a process. </a:t>
            </a:r>
            <a:endParaRPr lang="en-US" dirty="0"/>
          </a:p>
        </p:txBody>
      </p:sp>
    </p:spTree>
    <p:extLst>
      <p:ext uri="{BB962C8B-B14F-4D97-AF65-F5344CB8AC3E}">
        <p14:creationId xmlns:p14="http://schemas.microsoft.com/office/powerpoint/2010/main" val="295067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lnSpcReduction="10000"/>
          </a:bodyPr>
          <a:lstStyle/>
          <a:p>
            <a:r>
              <a:rPr lang="en-US" sz="4400" dirty="0"/>
              <a:t>Strategies</a:t>
            </a:r>
          </a:p>
          <a:p>
            <a:pPr marL="571500" indent="-571500" algn="l">
              <a:buFont typeface="Arial" panose="020B0604020202020204" pitchFamily="34" charset="0"/>
              <a:buChar char="•"/>
            </a:pPr>
            <a:r>
              <a:rPr lang="en-US" sz="3900" dirty="0"/>
              <a:t>Read</a:t>
            </a:r>
          </a:p>
          <a:p>
            <a:pPr marL="571500" indent="-571500" algn="l">
              <a:buFont typeface="Arial" panose="020B0604020202020204" pitchFamily="34" charset="0"/>
              <a:buChar char="•"/>
            </a:pPr>
            <a:r>
              <a:rPr lang="en-US" sz="3900" dirty="0"/>
              <a:t>Scan</a:t>
            </a:r>
          </a:p>
          <a:p>
            <a:pPr marL="571500" indent="-571500" algn="l">
              <a:buFont typeface="Arial" panose="020B0604020202020204" pitchFamily="34" charset="0"/>
              <a:buChar char="•"/>
            </a:pPr>
            <a:r>
              <a:rPr lang="en-US" sz="3900" dirty="0"/>
              <a:t>Write</a:t>
            </a:r>
          </a:p>
          <a:p>
            <a:pPr marL="571500" indent="-571500" algn="l">
              <a:buFont typeface="Arial" panose="020B0604020202020204" pitchFamily="34" charset="0"/>
              <a:buChar char="•"/>
            </a:pPr>
            <a:r>
              <a:rPr lang="en-US" sz="3900" dirty="0"/>
              <a:t>Rewrite </a:t>
            </a:r>
          </a:p>
          <a:p>
            <a:pPr marL="571500" indent="-571500" algn="l">
              <a:buFont typeface="Arial" panose="020B0604020202020204" pitchFamily="34" charset="0"/>
              <a:buChar char="•"/>
            </a:pPr>
            <a:r>
              <a:rPr lang="en-US" sz="3900" dirty="0"/>
              <a:t>Revise</a:t>
            </a:r>
          </a:p>
          <a:p>
            <a:pPr marL="571500" indent="-571500" algn="l">
              <a:buFont typeface="Arial" panose="020B0604020202020204" pitchFamily="34" charset="0"/>
              <a:buChar char="•"/>
            </a:pPr>
            <a:r>
              <a:rPr lang="en-US" sz="3900" dirty="0"/>
              <a:t>Document</a:t>
            </a:r>
          </a:p>
          <a:p>
            <a:r>
              <a:rPr lang="en-US" sz="4400" dirty="0"/>
              <a:t> </a:t>
            </a:r>
          </a:p>
        </p:txBody>
      </p:sp>
    </p:spTree>
    <p:extLst>
      <p:ext uri="{BB962C8B-B14F-4D97-AF65-F5344CB8AC3E}">
        <p14:creationId xmlns:p14="http://schemas.microsoft.com/office/powerpoint/2010/main" val="322318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4400" dirty="0"/>
              <a:t>Example</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Passage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“Students frequently overuse direct quotation in taking notes, and as a result they overuse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quotations in the final paper. Probably only about 10% of your final manuscript should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appear as directly quoted matter. Therefore, you should strive to limit the amount of exact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transcribing of source materials while taking notes.” Lester, James D. Writing Research Papers. 2nd ed. (1976): 46-47.</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Paraphrase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Example: In research papers students often quote excessively, failing to keep quoted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material down to the desirable level of 10% of the final draft. Since the problem usually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originates during note taking, it is essential to minimize the material recorded verbatim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(Lester, 46-47).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204646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4400" dirty="0"/>
              <a:t>Example</a:t>
            </a: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Original Passage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“Students frequently overuse direct quotation in taking notes, and as a result they overuse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quotations in the final paper. Probably only about 10% of your final manuscript should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appear as directly quoted matter. Therefore, you should strive to limit the amount of exact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transcribing of source materials while taking notes.” Lester, James D. Writing Research Papers. 2nd ed. (1976): 46-47.</a:t>
            </a:r>
          </a:p>
          <a:p>
            <a:pPr marL="0" marR="0" algn="l">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Summary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Example: Students should take just a few notes in direct quotations from sources to help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minimize the amount of quoted material in a research paper (Lester, 46-47).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190241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12DE-D1CD-4A14-814E-22EA76709ABE}"/>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Plagiarism </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5BED2DE-66D9-45F9-9AE5-2B8746A66FCA}"/>
              </a:ext>
            </a:extLst>
          </p:cNvPr>
          <p:cNvSpPr>
            <a:spLocks noGrp="1"/>
          </p:cNvSpPr>
          <p:nvPr>
            <p:ph idx="1"/>
          </p:nvPr>
        </p:nvSpPr>
        <p:spPr/>
        <p: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plagiarize means to “commit literary theft”.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the act of claiming the words or ideas of another person as your own.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244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998806" y="590843"/>
            <a:ext cx="9669194" cy="5233182"/>
          </a:xfrm>
        </p:spPr>
        <p:txBody>
          <a:bodyPr>
            <a:normAutofit/>
          </a:bodyPr>
          <a:lstStyle/>
          <a:p>
            <a:r>
              <a:rPr lang="en-US" sz="3200" b="1" dirty="0">
                <a:effectLst/>
                <a:latin typeface="Times New Roman" panose="02020603050405020304" pitchFamily="18" charset="0"/>
                <a:ea typeface="Calibri" panose="020F0502020204030204" pitchFamily="34" charset="0"/>
                <a:cs typeface="Arial" panose="020B0604020202020204" pitchFamily="34" charset="0"/>
              </a:rPr>
              <a:t>Types of Plagiarism</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3.1.Global Plagiarism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3.2.Paraphrasing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3.3. Verbatim Plagiarism (Copy &amp; Paste; Direct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3.4. Mosaic Plagiarism (Patchwork Plagiarism/ Incremental Plagiarism)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3.5. Incorrect Citation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2000" b="1" dirty="0">
                <a:effectLst/>
                <a:latin typeface="Times New Roman" panose="02020603050405020304" pitchFamily="18" charset="0"/>
                <a:ea typeface="Calibri" panose="020F0502020204030204" pitchFamily="34" charset="0"/>
                <a:cs typeface="Arial" panose="020B0604020202020204" pitchFamily="34" charset="0"/>
              </a:rPr>
              <a:t>3.6. Self-plagiarism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139395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52836C-F482-4F53-929D-105661545DEE}"/>
              </a:ext>
            </a:extLst>
          </p:cNvPr>
          <p:cNvSpPr>
            <a:spLocks noGrp="1"/>
          </p:cNvSpPr>
          <p:nvPr>
            <p:ph type="subTitle" idx="1"/>
          </p:nvPr>
        </p:nvSpPr>
        <p:spPr>
          <a:xfrm>
            <a:off x="835742" y="0"/>
            <a:ext cx="9832258" cy="6857999"/>
          </a:xfrm>
        </p:spPr>
        <p:txBody>
          <a:bodyPr>
            <a:normAutofit/>
          </a:bodyPr>
          <a:lstStyle/>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Consequences of Plagiarism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additional assessment in the subject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zero for the piece of assessment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fail grade for the subject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Deferring or suspension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expulsion.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Lose their jobs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suffer public embarrassment and loss of prestige.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Damages teachers’ relationships with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Jail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time</a:t>
            </a:r>
          </a:p>
          <a:p>
            <a:pPr marL="342900" marR="0" lvl="0" indent="-342900" algn="l">
              <a:lnSpc>
                <a:spcPct val="107000"/>
              </a:lnSpc>
              <a:spcBef>
                <a:spcPts val="0"/>
              </a:spcBef>
              <a:spcAft>
                <a:spcPts val="800"/>
              </a:spcAft>
              <a:buFont typeface="Arial" panose="020B0604020202020204" pitchFamily="34" charset="0"/>
              <a:buChar char="•"/>
              <a:tabLst>
                <a:tab pos="457200" algn="l"/>
              </a:tabLs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Do I have to cite everything?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No!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Common facts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Common or local knowledge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380796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428C-9057-4E3A-BE3E-B5A7F137EC03}"/>
              </a:ext>
            </a:extLst>
          </p:cNvPr>
          <p:cNvSpPr>
            <a:spLocks noGrp="1"/>
          </p:cNvSpPr>
          <p:nvPr>
            <p:ph type="title"/>
          </p:nvPr>
        </p:nvSpPr>
        <p:spPr>
          <a:xfrm>
            <a:off x="838200" y="604911"/>
            <a:ext cx="10515600" cy="3010486"/>
          </a:xfrm>
        </p:spPr>
        <p:txBody>
          <a:bodyPr>
            <a:normAutofit fontScale="90000"/>
          </a:bodyPr>
          <a:lstStyle/>
          <a:p>
            <a:pPr algn="ct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Examples of Plagiarism </a:t>
            </a:r>
            <a:br>
              <a:rPr lang="en-US" b="1" dirty="0"/>
            </a:br>
            <a:r>
              <a:rPr lang="en-US" b="1" dirty="0"/>
              <a:t/>
            </a:r>
            <a:br>
              <a:rPr lang="en-US" b="1" dirty="0"/>
            </a:br>
            <a:r>
              <a:rPr lang="en-US" b="1" dirty="0"/>
              <a:t/>
            </a:r>
            <a:br>
              <a:rPr lang="en-US" b="1" dirty="0"/>
            </a:br>
            <a:endParaRPr lang="en-US" b="1" dirty="0"/>
          </a:p>
        </p:txBody>
      </p:sp>
    </p:spTree>
    <p:extLst>
      <p:ext uri="{BB962C8B-B14F-4D97-AF65-F5344CB8AC3E}">
        <p14:creationId xmlns:p14="http://schemas.microsoft.com/office/powerpoint/2010/main" val="1662963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1184</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Plagiarism  </vt:lpstr>
      <vt:lpstr>PowerPoint Presentation</vt:lpstr>
      <vt:lpstr>PowerPoint Presentation</vt:lpstr>
      <vt:lpstr>    Examples of Plagiarism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Layla Hameed</dc:creator>
  <cp:lastModifiedBy>Tahsin H. Rassul</cp:lastModifiedBy>
  <cp:revision>5</cp:revision>
  <dcterms:created xsi:type="dcterms:W3CDTF">2022-02-09T17:51:36Z</dcterms:created>
  <dcterms:modified xsi:type="dcterms:W3CDTF">2023-02-12T22:55:03Z</dcterms:modified>
</cp:coreProperties>
</file>