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Hameed" userId="c9f8f6780e96ce04" providerId="LiveId" clId="{47046DEA-314D-4A94-95B9-89278D318C21}"/>
    <pc:docChg chg="undo custSel addSld delSld modSld sldOrd">
      <pc:chgData name="Layla Hameed" userId="c9f8f6780e96ce04" providerId="LiveId" clId="{47046DEA-314D-4A94-95B9-89278D318C21}" dt="2022-02-09T18:20:50.493" v="518" actId="20577"/>
      <pc:docMkLst>
        <pc:docMk/>
      </pc:docMkLst>
      <pc:sldChg chg="delSp modSp new mod">
        <pc:chgData name="Layla Hameed" userId="c9f8f6780e96ce04" providerId="LiveId" clId="{47046DEA-314D-4A94-95B9-89278D318C21}" dt="2022-02-09T17:52:41.551" v="31" actId="255"/>
        <pc:sldMkLst>
          <pc:docMk/>
          <pc:sldMk cId="3489897066" sldId="256"/>
        </pc:sldMkLst>
        <pc:spChg chg="del">
          <ac:chgData name="Layla Hameed" userId="c9f8f6780e96ce04" providerId="LiveId" clId="{47046DEA-314D-4A94-95B9-89278D318C21}" dt="2022-02-09T17:51:45.111" v="1" actId="478"/>
          <ac:spMkLst>
            <pc:docMk/>
            <pc:sldMk cId="3489897066" sldId="256"/>
            <ac:spMk id="2" creationId="{32DCB7A6-43F8-4CCB-AB2B-4BDA76FFC455}"/>
          </ac:spMkLst>
        </pc:spChg>
        <pc:spChg chg="mod">
          <ac:chgData name="Layla Hameed" userId="c9f8f6780e96ce04" providerId="LiveId" clId="{47046DEA-314D-4A94-95B9-89278D318C21}" dt="2022-02-09T17:52:41.551" v="31" actId="255"/>
          <ac:spMkLst>
            <pc:docMk/>
            <pc:sldMk cId="3489897066" sldId="256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7:54:49.817" v="116" actId="255"/>
        <pc:sldMkLst>
          <pc:docMk/>
          <pc:sldMk cId="2950674887" sldId="257"/>
        </pc:sldMkLst>
        <pc:spChg chg="mod">
          <ac:chgData name="Layla Hameed" userId="c9f8f6780e96ce04" providerId="LiveId" clId="{47046DEA-314D-4A94-95B9-89278D318C21}" dt="2022-02-09T17:54:49.817" v="116" actId="255"/>
          <ac:spMkLst>
            <pc:docMk/>
            <pc:sldMk cId="2950674887" sldId="257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7:56:35.047" v="210" actId="313"/>
        <pc:sldMkLst>
          <pc:docMk/>
          <pc:sldMk cId="3223184795" sldId="258"/>
        </pc:sldMkLst>
        <pc:spChg chg="mod">
          <ac:chgData name="Layla Hameed" userId="c9f8f6780e96ce04" providerId="LiveId" clId="{47046DEA-314D-4A94-95B9-89278D318C21}" dt="2022-02-09T17:56:35.047" v="210" actId="313"/>
          <ac:spMkLst>
            <pc:docMk/>
            <pc:sldMk cId="3223184795" sldId="258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7:58:08.725" v="254" actId="120"/>
        <pc:sldMkLst>
          <pc:docMk/>
          <pc:sldMk cId="2046464479" sldId="259"/>
        </pc:sldMkLst>
        <pc:spChg chg="mod">
          <ac:chgData name="Layla Hameed" userId="c9f8f6780e96ce04" providerId="LiveId" clId="{47046DEA-314D-4A94-95B9-89278D318C21}" dt="2022-02-09T17:58:08.725" v="254" actId="120"/>
          <ac:spMkLst>
            <pc:docMk/>
            <pc:sldMk cId="2046464479" sldId="259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7:59:05.104" v="259" actId="20577"/>
        <pc:sldMkLst>
          <pc:docMk/>
          <pc:sldMk cId="1902413118" sldId="260"/>
        </pc:sldMkLst>
        <pc:spChg chg="mod">
          <ac:chgData name="Layla Hameed" userId="c9f8f6780e96ce04" providerId="LiveId" clId="{47046DEA-314D-4A94-95B9-89278D318C21}" dt="2022-02-09T17:59:05.104" v="259" actId="20577"/>
          <ac:spMkLst>
            <pc:docMk/>
            <pc:sldMk cId="1902413118" sldId="260"/>
            <ac:spMk id="3" creationId="{5A52836C-F482-4F53-929D-105661545DEE}"/>
          </ac:spMkLst>
        </pc:spChg>
      </pc:sldChg>
      <pc:sldChg chg="modSp add del mod">
        <pc:chgData name="Layla Hameed" userId="c9f8f6780e96ce04" providerId="LiveId" clId="{47046DEA-314D-4A94-95B9-89278D318C21}" dt="2022-02-09T17:58:44.860" v="255" actId="47"/>
        <pc:sldMkLst>
          <pc:docMk/>
          <pc:sldMk cId="3402907580" sldId="260"/>
        </pc:sldMkLst>
        <pc:spChg chg="mod">
          <ac:chgData name="Layla Hameed" userId="c9f8f6780e96ce04" providerId="LiveId" clId="{47046DEA-314D-4A94-95B9-89278D318C21}" dt="2022-02-09T17:57:38.844" v="251" actId="20577"/>
          <ac:spMkLst>
            <pc:docMk/>
            <pc:sldMk cId="3402907580" sldId="260"/>
            <ac:spMk id="3" creationId="{5A52836C-F482-4F53-929D-105661545DEE}"/>
          </ac:spMkLst>
        </pc:spChg>
      </pc:sldChg>
      <pc:sldChg chg="add">
        <pc:chgData name="Layla Hameed" userId="c9f8f6780e96ce04" providerId="LiveId" clId="{47046DEA-314D-4A94-95B9-89278D318C21}" dt="2022-02-09T17:59:09.353" v="260" actId="2890"/>
        <pc:sldMkLst>
          <pc:docMk/>
          <pc:sldMk cId="26694921" sldId="261"/>
        </pc:sldMkLst>
      </pc:sldChg>
      <pc:sldChg chg="modSp new mod">
        <pc:chgData name="Layla Hameed" userId="c9f8f6780e96ce04" providerId="LiveId" clId="{47046DEA-314D-4A94-95B9-89278D318C21}" dt="2022-02-09T17:59:59.105" v="264" actId="255"/>
        <pc:sldMkLst>
          <pc:docMk/>
          <pc:sldMk cId="1552443940" sldId="262"/>
        </pc:sldMkLst>
        <pc:spChg chg="mod">
          <ac:chgData name="Layla Hameed" userId="c9f8f6780e96ce04" providerId="LiveId" clId="{47046DEA-314D-4A94-95B9-89278D318C21}" dt="2022-02-09T17:59:51.843" v="263" actId="20578"/>
          <ac:spMkLst>
            <pc:docMk/>
            <pc:sldMk cId="1552443940" sldId="262"/>
            <ac:spMk id="2" creationId="{CD3312DE-D1CD-4A14-814E-22EA76709ABE}"/>
          </ac:spMkLst>
        </pc:spChg>
        <pc:spChg chg="mod">
          <ac:chgData name="Layla Hameed" userId="c9f8f6780e96ce04" providerId="LiveId" clId="{47046DEA-314D-4A94-95B9-89278D318C21}" dt="2022-02-09T17:59:59.105" v="264" actId="255"/>
          <ac:spMkLst>
            <pc:docMk/>
            <pc:sldMk cId="1552443940" sldId="262"/>
            <ac:spMk id="3" creationId="{55BED2DE-66D9-45F9-9AE5-2B8746A66FCA}"/>
          </ac:spMkLst>
        </pc:spChg>
      </pc:sldChg>
      <pc:sldChg chg="modSp add mod ord">
        <pc:chgData name="Layla Hameed" userId="c9f8f6780e96ce04" providerId="LiveId" clId="{47046DEA-314D-4A94-95B9-89278D318C21}" dt="2022-02-09T18:02:41.512" v="280" actId="255"/>
        <pc:sldMkLst>
          <pc:docMk/>
          <pc:sldMk cId="1393951961" sldId="263"/>
        </pc:sldMkLst>
        <pc:spChg chg="mod">
          <ac:chgData name="Layla Hameed" userId="c9f8f6780e96ce04" providerId="LiveId" clId="{47046DEA-314D-4A94-95B9-89278D318C21}" dt="2022-02-09T18:02:41.512" v="280" actId="255"/>
          <ac:spMkLst>
            <pc:docMk/>
            <pc:sldMk cId="1393951961" sldId="263"/>
            <ac:spMk id="3" creationId="{5A52836C-F482-4F53-929D-105661545DEE}"/>
          </ac:spMkLst>
        </pc:spChg>
      </pc:sldChg>
      <pc:sldChg chg="addSp delSp modSp new mod ord">
        <pc:chgData name="Layla Hameed" userId="c9f8f6780e96ce04" providerId="LiveId" clId="{47046DEA-314D-4A94-95B9-89278D318C21}" dt="2022-02-09T18:06:51.445" v="351"/>
        <pc:sldMkLst>
          <pc:docMk/>
          <pc:sldMk cId="1662963411" sldId="264"/>
        </pc:sldMkLst>
        <pc:spChg chg="add del mod">
          <ac:chgData name="Layla Hameed" userId="c9f8f6780e96ce04" providerId="LiveId" clId="{47046DEA-314D-4A94-95B9-89278D318C21}" dt="2022-02-09T18:06:05.654" v="339" actId="20578"/>
          <ac:spMkLst>
            <pc:docMk/>
            <pc:sldMk cId="1662963411" sldId="264"/>
            <ac:spMk id="2" creationId="{0D83428C-9057-4E3A-BE3E-B5A7F137EC03}"/>
          </ac:spMkLst>
        </pc:spChg>
        <pc:spChg chg="del">
          <ac:chgData name="Layla Hameed" userId="c9f8f6780e96ce04" providerId="LiveId" clId="{47046DEA-314D-4A94-95B9-89278D318C21}" dt="2022-02-09T18:05:36.518" v="326" actId="478"/>
          <ac:spMkLst>
            <pc:docMk/>
            <pc:sldMk cId="1662963411" sldId="264"/>
            <ac:spMk id="3" creationId="{1D5DD84B-D50D-4166-9DDA-7901CFC180CF}"/>
          </ac:spMkLst>
        </pc:spChg>
        <pc:spChg chg="add del mod">
          <ac:chgData name="Layla Hameed" userId="c9f8f6780e96ce04" providerId="LiveId" clId="{47046DEA-314D-4A94-95B9-89278D318C21}" dt="2022-02-09T18:05:49.244" v="336" actId="478"/>
          <ac:spMkLst>
            <pc:docMk/>
            <pc:sldMk cId="1662963411" sldId="264"/>
            <ac:spMk id="5" creationId="{11FB2C95-6A59-4387-86E9-E9B3A8475249}"/>
          </ac:spMkLst>
        </pc:spChg>
      </pc:sldChg>
      <pc:sldChg chg="modSp add mod">
        <pc:chgData name="Layla Hameed" userId="c9f8f6780e96ce04" providerId="LiveId" clId="{47046DEA-314D-4A94-95B9-89278D318C21}" dt="2022-02-09T18:03:27.512" v="286" actId="120"/>
        <pc:sldMkLst>
          <pc:docMk/>
          <pc:sldMk cId="3807961273" sldId="265"/>
        </pc:sldMkLst>
        <pc:spChg chg="mod">
          <ac:chgData name="Layla Hameed" userId="c9f8f6780e96ce04" providerId="LiveId" clId="{47046DEA-314D-4A94-95B9-89278D318C21}" dt="2022-02-09T18:03:27.512" v="286" actId="120"/>
          <ac:spMkLst>
            <pc:docMk/>
            <pc:sldMk cId="3807961273" sldId="265"/>
            <ac:spMk id="3" creationId="{5A52836C-F482-4F53-929D-105661545DEE}"/>
          </ac:spMkLst>
        </pc:spChg>
      </pc:sldChg>
      <pc:sldChg chg="add">
        <pc:chgData name="Layla Hameed" userId="c9f8f6780e96ce04" providerId="LiveId" clId="{47046DEA-314D-4A94-95B9-89278D318C21}" dt="2022-02-09T18:03:38.314" v="287" actId="2890"/>
        <pc:sldMkLst>
          <pc:docMk/>
          <pc:sldMk cId="1613131728" sldId="266"/>
        </pc:sldMkLst>
      </pc:sldChg>
      <pc:sldChg chg="modSp add mod ord">
        <pc:chgData name="Layla Hameed" userId="c9f8f6780e96ce04" providerId="LiveId" clId="{47046DEA-314D-4A94-95B9-89278D318C21}" dt="2022-02-09T18:11:45.495" v="478" actId="20577"/>
        <pc:sldMkLst>
          <pc:docMk/>
          <pc:sldMk cId="903314644" sldId="267"/>
        </pc:sldMkLst>
        <pc:spChg chg="mod">
          <ac:chgData name="Layla Hameed" userId="c9f8f6780e96ce04" providerId="LiveId" clId="{47046DEA-314D-4A94-95B9-89278D318C21}" dt="2022-02-09T18:11:45.495" v="478" actId="20577"/>
          <ac:spMkLst>
            <pc:docMk/>
            <pc:sldMk cId="903314644" sldId="267"/>
            <ac:spMk id="3" creationId="{5A52836C-F482-4F53-929D-105661545DEE}"/>
          </ac:spMkLst>
        </pc:spChg>
      </pc:sldChg>
      <pc:sldChg chg="modSp add del mod">
        <pc:chgData name="Layla Hameed" userId="c9f8f6780e96ce04" providerId="LiveId" clId="{47046DEA-314D-4A94-95B9-89278D318C21}" dt="2022-02-09T18:06:43.285" v="348" actId="47"/>
        <pc:sldMkLst>
          <pc:docMk/>
          <pc:sldMk cId="3771219372" sldId="267"/>
        </pc:sldMkLst>
        <pc:spChg chg="mod">
          <ac:chgData name="Layla Hameed" userId="c9f8f6780e96ce04" providerId="LiveId" clId="{47046DEA-314D-4A94-95B9-89278D318C21}" dt="2022-02-09T18:06:40.422" v="347"/>
          <ac:spMkLst>
            <pc:docMk/>
            <pc:sldMk cId="3771219372" sldId="267"/>
            <ac:spMk id="2" creationId="{0D83428C-9057-4E3A-BE3E-B5A7F137EC03}"/>
          </ac:spMkLst>
        </pc:spChg>
      </pc:sldChg>
      <pc:sldChg chg="modSp add mod">
        <pc:chgData name="Layla Hameed" userId="c9f8f6780e96ce04" providerId="LiveId" clId="{47046DEA-314D-4A94-95B9-89278D318C21}" dt="2022-02-09T18:09:18.261" v="414" actId="113"/>
        <pc:sldMkLst>
          <pc:docMk/>
          <pc:sldMk cId="4233859627" sldId="268"/>
        </pc:sldMkLst>
        <pc:spChg chg="mod">
          <ac:chgData name="Layla Hameed" userId="c9f8f6780e96ce04" providerId="LiveId" clId="{47046DEA-314D-4A94-95B9-89278D318C21}" dt="2022-02-09T18:09:18.261" v="414" actId="113"/>
          <ac:spMkLst>
            <pc:docMk/>
            <pc:sldMk cId="4233859627" sldId="268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8:17:45.157" v="486" actId="20577"/>
        <pc:sldMkLst>
          <pc:docMk/>
          <pc:sldMk cId="3239319707" sldId="269"/>
        </pc:sldMkLst>
        <pc:spChg chg="mod">
          <ac:chgData name="Layla Hameed" userId="c9f8f6780e96ce04" providerId="LiveId" clId="{47046DEA-314D-4A94-95B9-89278D318C21}" dt="2022-02-09T18:17:45.157" v="486" actId="20577"/>
          <ac:spMkLst>
            <pc:docMk/>
            <pc:sldMk cId="3239319707" sldId="269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8:18:31.282" v="507" actId="20577"/>
        <pc:sldMkLst>
          <pc:docMk/>
          <pc:sldMk cId="501293768" sldId="270"/>
        </pc:sldMkLst>
        <pc:spChg chg="mod">
          <ac:chgData name="Layla Hameed" userId="c9f8f6780e96ce04" providerId="LiveId" clId="{47046DEA-314D-4A94-95B9-89278D318C21}" dt="2022-02-09T18:18:31.282" v="507" actId="20577"/>
          <ac:spMkLst>
            <pc:docMk/>
            <pc:sldMk cId="501293768" sldId="270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8:19:20.136" v="511" actId="20577"/>
        <pc:sldMkLst>
          <pc:docMk/>
          <pc:sldMk cId="3785449642" sldId="271"/>
        </pc:sldMkLst>
        <pc:spChg chg="mod">
          <ac:chgData name="Layla Hameed" userId="c9f8f6780e96ce04" providerId="LiveId" clId="{47046DEA-314D-4A94-95B9-89278D318C21}" dt="2022-02-09T18:19:20.136" v="511" actId="20577"/>
          <ac:spMkLst>
            <pc:docMk/>
            <pc:sldMk cId="3785449642" sldId="271"/>
            <ac:spMk id="3" creationId="{5A52836C-F482-4F53-929D-105661545DEE}"/>
          </ac:spMkLst>
        </pc:spChg>
      </pc:sldChg>
      <pc:sldChg chg="modSp add mod">
        <pc:chgData name="Layla Hameed" userId="c9f8f6780e96ce04" providerId="LiveId" clId="{47046DEA-314D-4A94-95B9-89278D318C21}" dt="2022-02-09T18:20:50.493" v="518" actId="20577"/>
        <pc:sldMkLst>
          <pc:docMk/>
          <pc:sldMk cId="347663379" sldId="272"/>
        </pc:sldMkLst>
        <pc:spChg chg="mod">
          <ac:chgData name="Layla Hameed" userId="c9f8f6780e96ce04" providerId="LiveId" clId="{47046DEA-314D-4A94-95B9-89278D318C21}" dt="2022-02-09T18:20:50.493" v="518" actId="20577"/>
          <ac:spMkLst>
            <pc:docMk/>
            <pc:sldMk cId="347663379" sldId="272"/>
            <ac:spMk id="3" creationId="{5A52836C-F482-4F53-929D-105661545D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E099-555C-4BD5-B3B7-977DF6806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6B821-7A99-4624-9C7B-2B83048CD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4F582-A37D-4884-9847-B063428D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690E-333A-400D-97DF-21A63A80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BCE06-CE32-4BC5-B450-850C1DA1A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0DB3-81EC-4DBB-A394-35004E015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2EE85E-6BDB-4F10-BF1F-E89171904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93EC-B4CE-456C-BEB9-1D42A968D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B7219-27E9-44FD-830E-37B6BAFA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BB5DD-D96E-4A6F-8315-D2048C20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4417E-DCFD-4CE9-87FF-DE330E0B4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2126C-8AA6-4A0E-B0F8-2A7797E93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11B3E-57BB-491A-8B1E-5204BC1F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B9272-9D2F-4C0F-A604-81DA1DE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DE425-55C8-40C0-A48B-513FDE05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338C-C73B-4B50-949F-56AFF9E8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3B80D-A6D5-401E-9041-F18ACF1C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3BDA-F0C2-4B55-87A5-EEC35D52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D27EC-04E6-4493-A227-5B52A7E2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4D3B-BB09-4DB5-A8F6-54580129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D2C3-4340-42A7-8DA4-CB1BA7448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5BF9D-0A64-41DE-BF80-6154C02C8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C7A6C-3F0E-424F-81A8-8F4D3990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256CF-1C17-4114-BAE2-8079CFB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BC253-93A9-418B-8C1C-7FF5A690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2513-14A1-4FA4-995D-61CEEAAA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CD3DF-8283-440E-B42A-6AF31BE2E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9400D-F8BE-4CC1-8C6D-B6FC2E19E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A64E2-693A-46FB-9DF8-80DFFB21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D9124-88EA-475D-8B3A-A84E84E4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A0B5-46C0-452A-A46F-011E1D3B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0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EC47-DEF8-4398-BD05-1942D3D6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FECCD-1E0F-419C-8067-F3F878C4F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051B1-85F8-45D1-809C-459171625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6DE03-72C0-4FB2-9360-7F94261C6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AF822-E08B-4718-AC5D-5D4A954B1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46BB6-CF0E-4838-8DFA-C1C72F55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DBF8E-7ABF-4A68-8CE2-FC258379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62C2C-3C3B-49C7-A0E2-31B82F29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2FF4-D3E4-48B5-A6A3-B94051DB5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D5FE3-A9EA-42D7-9120-10133544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E70F5-BA6D-4B00-91A4-23FD405E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B4608-4B66-4C11-8490-AD6D4581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5AD11-6D09-44B8-8133-F3489250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49731-47C7-42AE-92F9-98711B9D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CE425-B59F-47C3-95CE-CF2C8073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9174A-44FA-40B5-B8B7-595B03D9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2569D-0A19-4A72-A6F4-41535743C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D76C4-09F3-42B5-9C7B-64E66F67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A38CA-AB35-4430-8525-DAC92343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852ED-5914-428F-8CC5-E1A34829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7BBAC-94C7-4C65-A354-47EF77FA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62C5-20C0-4917-BAF4-B389E561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6A1C3-0E44-4B98-9D56-0E08CF5F3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713BC-F3AD-444C-9C1F-EA7BBEAC5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2969A-B5DF-4429-AA25-A046927A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CE5DC-37E4-40EC-A556-CB0C1F25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82394-D8D6-44E6-8A2F-18CF168D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9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F5F886-DC79-40FC-887B-956311CD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3C3E3-0FB1-4D96-A0E0-B644320E9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9A74-2803-4B43-B0D6-99A06238A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6B229-AFA4-40EA-BCE9-676C074CAF7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B2949-7057-4D9C-BACF-30D61B9BD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C2FE-42A1-4B14-9C30-A3C95A4E9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2B21-DC30-4C83-B3C9-37C2440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tandfonline-com.libezproxy.open.ac.uk/doi/full/10.1080/1755182X.2010.523145" TargetMode="External"/><Relationship Id="rId2" Type="http://schemas.openxmlformats.org/officeDocument/2006/relationships/hyperlink" Target="https://doi-org.libezproxy.open.ac.uk/10.1080/0261976100360224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.uk/british-accents-and-dialects/articles/social-variation-across-the-uk" TargetMode="External"/><Relationship Id="rId2" Type="http://schemas.openxmlformats.org/officeDocument/2006/relationships/hyperlink" Target="http://www.theguardian.com/world/2013/sep/04/syria-strikes-draft-resolution-90-day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ps.org.uk/news-and-policy/bps-code-ethics-and-condu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A52836C-F482-4F53-929D-105661545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806" y="81280"/>
            <a:ext cx="9669194" cy="6776719"/>
          </a:xfrm>
        </p:spPr>
        <p:txBody>
          <a:bodyPr>
            <a:normAutofit lnSpcReduction="10000"/>
          </a:bodyPr>
          <a:lstStyle/>
          <a:p>
            <a:endParaRPr lang="en-US" sz="4400" dirty="0" smtClean="0"/>
          </a:p>
          <a:p>
            <a:r>
              <a:rPr lang="en-US" sz="4400" dirty="0" smtClean="0"/>
              <a:t>Examples of citing sources in the list of references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2800" dirty="0" smtClean="0"/>
              <a:t>By: </a:t>
            </a:r>
          </a:p>
          <a:p>
            <a:r>
              <a:rPr lang="en-US" sz="2800" dirty="0" smtClean="0"/>
              <a:t>Dr. Tahsin </a:t>
            </a:r>
          </a:p>
          <a:p>
            <a:r>
              <a:rPr lang="en-US" sz="2000" dirty="0" smtClean="0"/>
              <a:t>2022-2023</a:t>
            </a:r>
            <a:endParaRPr lang="en-US" sz="28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8989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A52836C-F482-4F53-929D-105661545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1. Books: </a:t>
            </a:r>
            <a:endParaRPr lang="en-US" b="1" dirty="0"/>
          </a:p>
          <a:p>
            <a:pPr algn="l"/>
            <a:r>
              <a:rPr lang="en-US" dirty="0"/>
              <a:t>Surname, Initial. (Year of publication) </a:t>
            </a:r>
            <a:r>
              <a:rPr lang="en-US" i="1" dirty="0"/>
              <a:t>Title</a:t>
            </a:r>
            <a:r>
              <a:rPr lang="en-US" dirty="0"/>
              <a:t>. Edition if later than first. Place of publication: publisher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Bell, J. (2014) </a:t>
            </a:r>
            <a:r>
              <a:rPr lang="en-US" i="1" dirty="0" smtClean="0"/>
              <a:t>Doing your research project</a:t>
            </a:r>
            <a:r>
              <a:rPr lang="en-US" dirty="0" smtClean="0"/>
              <a:t>. 2</a:t>
            </a:r>
            <a:r>
              <a:rPr lang="en-US" baseline="30000" dirty="0" smtClean="0"/>
              <a:t>nd</a:t>
            </a:r>
            <a:r>
              <a:rPr lang="en-US" dirty="0" smtClean="0"/>
              <a:t> Edition. Maidenhead: Open University Press.</a:t>
            </a:r>
          </a:p>
          <a:p>
            <a:pPr algn="l"/>
            <a:r>
              <a:rPr lang="en-US" dirty="0" smtClean="0"/>
              <a:t>Young, H.D., Freedman, R.A., </a:t>
            </a:r>
            <a:r>
              <a:rPr lang="en-US" dirty="0" err="1" smtClean="0"/>
              <a:t>Sandin</a:t>
            </a:r>
            <a:r>
              <a:rPr lang="en-US" dirty="0" smtClean="0"/>
              <a:t>, T.R., and Ford, A.L. (2015) </a:t>
            </a:r>
            <a:r>
              <a:rPr lang="en-US" i="1" dirty="0" smtClean="0"/>
              <a:t>Sears and </a:t>
            </a:r>
            <a:r>
              <a:rPr lang="en-US" i="1" dirty="0" err="1" smtClean="0"/>
              <a:t>Zemansky's</a:t>
            </a:r>
            <a:r>
              <a:rPr lang="en-US" i="1" dirty="0" smtClean="0"/>
              <a:t> university physics</a:t>
            </a:r>
            <a:r>
              <a:rPr lang="en-US" dirty="0" smtClean="0"/>
              <a:t>. San Francisco, CA: Addison-Wesley.</a:t>
            </a:r>
          </a:p>
          <a:p>
            <a:pPr algn="l"/>
            <a:endParaRPr lang="en-US" dirty="0">
              <a:solidFill>
                <a:schemeClr val="accent1"/>
              </a:solidFill>
            </a:endParaRPr>
          </a:p>
          <a:p>
            <a:pPr algn="l"/>
            <a:r>
              <a:rPr lang="en-US" b="1" dirty="0" smtClean="0"/>
              <a:t>2. Chapter </a:t>
            </a:r>
            <a:r>
              <a:rPr lang="en-US" b="1" dirty="0"/>
              <a:t>in edited </a:t>
            </a:r>
            <a:r>
              <a:rPr lang="en-US" b="1" dirty="0" smtClean="0"/>
              <a:t>book:</a:t>
            </a:r>
          </a:p>
          <a:p>
            <a:pPr algn="l"/>
            <a:r>
              <a:rPr lang="en-US" dirty="0"/>
              <a:t>Surname of chapter author, Initial. (Year of publication) 'Title of chapter or section', in Initial. Surname of book editor, (ed.) </a:t>
            </a:r>
            <a:r>
              <a:rPr lang="en-US" i="1" dirty="0"/>
              <a:t>Title of book</a:t>
            </a:r>
            <a:r>
              <a:rPr lang="en-US" dirty="0"/>
              <a:t>. Place of publication: publisher, Page reference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Franklin, A.W. (2012) 'Management of the problem', in S.M. Smith (ed.) </a:t>
            </a:r>
            <a:r>
              <a:rPr lang="en-US" i="1" dirty="0"/>
              <a:t>The maltreatment of children</a:t>
            </a:r>
            <a:r>
              <a:rPr lang="en-US" dirty="0"/>
              <a:t>. Lancaster: MTP, pp. 83–95</a:t>
            </a:r>
            <a:r>
              <a:rPr lang="en-US" dirty="0" smtClean="0"/>
              <a:t>.</a:t>
            </a:r>
          </a:p>
          <a:p>
            <a:pPr algn="l"/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b="1" dirty="0" smtClean="0"/>
              <a:t>3. Journal articles:</a:t>
            </a:r>
          </a:p>
          <a:p>
            <a:pPr algn="l"/>
            <a:r>
              <a:rPr lang="en-US" dirty="0"/>
              <a:t>Surname, Initial. (Year of publication) 'Title of article', </a:t>
            </a:r>
            <a:r>
              <a:rPr lang="en-US" i="1" dirty="0"/>
              <a:t>Title of Journal</a:t>
            </a:r>
            <a:r>
              <a:rPr lang="en-US" dirty="0"/>
              <a:t>, volume number (issue number), page reference. If accessed online: Available at: DOI or URL (if required) (Accessed: date</a:t>
            </a:r>
            <a:r>
              <a:rPr lang="en-US" dirty="0" smtClean="0"/>
              <a:t>).</a:t>
            </a:r>
          </a:p>
          <a:p>
            <a:pPr algn="l"/>
            <a:r>
              <a:rPr lang="en-US" dirty="0" err="1"/>
              <a:t>Shirazi</a:t>
            </a:r>
            <a:r>
              <a:rPr lang="en-US" dirty="0"/>
              <a:t>, T. (2010) 'Successful teaching placements in secondary schools: achieving QTS </a:t>
            </a:r>
            <a:r>
              <a:rPr lang="en-US" dirty="0" smtClean="0"/>
              <a:t>practical handbooks', </a:t>
            </a:r>
            <a:r>
              <a:rPr lang="en-US" i="1" dirty="0" smtClean="0"/>
              <a:t>European </a:t>
            </a:r>
            <a:r>
              <a:rPr lang="en-US" i="1" dirty="0"/>
              <a:t>Journal of Teacher Education</a:t>
            </a:r>
            <a:r>
              <a:rPr lang="en-US" dirty="0"/>
              <a:t>​, 33(3), pp. 323-326. Available at: 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doi-org.libezproxy.open.ac.uk/10.1080/02619761003602246</a:t>
            </a:r>
            <a:r>
              <a:rPr lang="en-US" u="sng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  <a:p>
            <a:pPr algn="l"/>
            <a:r>
              <a:rPr lang="en-US" dirty="0" err="1"/>
              <a:t>Barke</a:t>
            </a:r>
            <a:r>
              <a:rPr lang="en-US" dirty="0"/>
              <a:t>, M. and </a:t>
            </a:r>
            <a:r>
              <a:rPr lang="en-US" dirty="0" err="1"/>
              <a:t>Mowl</a:t>
            </a:r>
            <a:r>
              <a:rPr lang="en-US" dirty="0"/>
              <a:t>, G. (2016) '</a:t>
            </a:r>
            <a:r>
              <a:rPr lang="en-US" dirty="0" err="1"/>
              <a:t>Málaga</a:t>
            </a:r>
            <a:r>
              <a:rPr lang="en-US" dirty="0"/>
              <a:t> – a failed resort of the early twentieth century?', </a:t>
            </a:r>
            <a:r>
              <a:rPr lang="en-US" i="1" dirty="0"/>
              <a:t>Journal of Tourism History</a:t>
            </a:r>
            <a:r>
              <a:rPr lang="en-US" dirty="0"/>
              <a:t>, 2(3), pp. 187–212. Available at: </a:t>
            </a:r>
            <a:r>
              <a:rPr lang="en-US" u="sng" dirty="0">
                <a:hlinkClick r:id="rId3"/>
              </a:rPr>
              <a:t>https://www-tandfonline-com.libezproxy.open.ac.uk/</a:t>
            </a:r>
            <a:r>
              <a:rPr lang="en-US" u="sng" dirty="0" err="1">
                <a:hlinkClick r:id="rId3"/>
              </a:rPr>
              <a:t>doi</a:t>
            </a:r>
            <a:r>
              <a:rPr lang="en-US" u="sng" dirty="0">
                <a:hlinkClick r:id="rId3"/>
              </a:rPr>
              <a:t>/full/10.1080/17551...</a:t>
            </a:r>
            <a:r>
              <a:rPr lang="en-US" dirty="0"/>
              <a:t> (Accessed: 24 January 2023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7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4. Online/ newspaper articles:</a:t>
            </a:r>
            <a:endParaRPr lang="en-US" sz="2400" b="1" dirty="0"/>
          </a:p>
          <a:p>
            <a:pPr marL="0" indent="0">
              <a:buNone/>
            </a:pPr>
            <a:r>
              <a:rPr lang="en-US" sz="2000" dirty="0"/>
              <a:t>Surname, Initial. (Year of publication) 'Title of article', </a:t>
            </a:r>
            <a:r>
              <a:rPr lang="en-US" sz="2000" i="1" dirty="0"/>
              <a:t>Title of Newspaper</a:t>
            </a:r>
            <a:r>
              <a:rPr lang="en-US" sz="2000" dirty="0"/>
              <a:t>, Day and month, Page reference if available. Available at: URL (Accessed: date).</a:t>
            </a:r>
            <a:br>
              <a:rPr lang="en-US" sz="2000" dirty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Roberts, D. and Ackerman, S. (2013) 'US draft resolution allows Obama 90 days for military action against Syria', </a:t>
            </a:r>
            <a:r>
              <a:rPr lang="en-US" sz="2000" i="1" dirty="0"/>
              <a:t>The Guardian</a:t>
            </a:r>
            <a:r>
              <a:rPr lang="en-US" sz="2000" dirty="0"/>
              <a:t>, 4 September. Available at: </a:t>
            </a:r>
            <a:r>
              <a:rPr lang="en-US" sz="2000" u="sng" dirty="0">
                <a:hlinkClick r:id="rId2"/>
              </a:rPr>
              <a:t>http://www.theguardian.com/world/2013/</a:t>
            </a:r>
            <a:r>
              <a:rPr lang="en-US" sz="2000" u="sng" dirty="0" err="1">
                <a:hlinkClick r:id="rId2"/>
              </a:rPr>
              <a:t>sep</a:t>
            </a:r>
            <a:r>
              <a:rPr lang="en-US" sz="2000" u="sng" dirty="0">
                <a:hlinkClick r:id="rId2"/>
              </a:rPr>
              <a:t>/04/</a:t>
            </a:r>
            <a:r>
              <a:rPr lang="en-US" sz="2000" u="sng" dirty="0" err="1">
                <a:hlinkClick r:id="rId2"/>
              </a:rPr>
              <a:t>syria</a:t>
            </a:r>
            <a:r>
              <a:rPr lang="en-US" sz="2000" u="sng" dirty="0">
                <a:hlinkClick r:id="rId2"/>
              </a:rPr>
              <a:t>-strikes-draft-</a:t>
            </a:r>
            <a:r>
              <a:rPr lang="en-US" sz="2000" u="sng" dirty="0" err="1">
                <a:hlinkClick r:id="rId2"/>
              </a:rPr>
              <a:t>resolut</a:t>
            </a:r>
            <a:r>
              <a:rPr lang="en-US" sz="2000" u="sng" dirty="0">
                <a:hlinkClick r:id="rId2"/>
              </a:rPr>
              <a:t>...</a:t>
            </a:r>
            <a:r>
              <a:rPr lang="en-US" sz="2000" dirty="0"/>
              <a:t> (Accessed: 9 September 2015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b="1" dirty="0" smtClean="0"/>
              <a:t>5. Web pages: </a:t>
            </a:r>
          </a:p>
          <a:p>
            <a:pPr marL="0" indent="0">
              <a:buNone/>
            </a:pPr>
            <a:r>
              <a:rPr lang="en-US" sz="2400" dirty="0"/>
              <a:t>Surname, Initial. (Year that the site was published/last updated) </a:t>
            </a:r>
            <a:r>
              <a:rPr lang="en-US" sz="2400" i="1" dirty="0"/>
              <a:t>Title of web page</a:t>
            </a:r>
            <a:r>
              <a:rPr lang="en-US" sz="2400" dirty="0"/>
              <a:t>. Available at: URL (Accessed: date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000" dirty="0"/>
              <a:t>Robinson, J. (2007) </a:t>
            </a:r>
            <a:r>
              <a:rPr lang="en-US" sz="2000" i="1" dirty="0"/>
              <a:t>Social variation across the UK</a:t>
            </a:r>
            <a:r>
              <a:rPr lang="en-US" sz="2000" dirty="0"/>
              <a:t>. Available at: </a:t>
            </a:r>
            <a:r>
              <a:rPr lang="en-US" sz="2000" u="sng" dirty="0">
                <a:hlinkClick r:id="rId3"/>
              </a:rPr>
              <a:t>https://www.bl.uk/</a:t>
            </a:r>
            <a:r>
              <a:rPr lang="en-US" sz="2000" u="sng" dirty="0" err="1">
                <a:hlinkClick r:id="rId3"/>
              </a:rPr>
              <a:t>british</a:t>
            </a:r>
            <a:r>
              <a:rPr lang="en-US" sz="2000" u="sng" dirty="0">
                <a:hlinkClick r:id="rId3"/>
              </a:rPr>
              <a:t>-accents-and-dialects/articles/social-variation...</a:t>
            </a:r>
            <a:r>
              <a:rPr lang="en-US" sz="2000" dirty="0"/>
              <a:t> (Accessed: 21 November 2021).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Organisation </a:t>
            </a:r>
            <a:r>
              <a:rPr lang="en-US" sz="2400" dirty="0"/>
              <a:t>(Year that the page was last updated) </a:t>
            </a:r>
            <a:r>
              <a:rPr lang="en-US" sz="2400" i="1" dirty="0"/>
              <a:t>Title of web page</a:t>
            </a:r>
            <a:r>
              <a:rPr lang="en-US" sz="2400" dirty="0"/>
              <a:t>. Available at: URL (Accessed: date).</a:t>
            </a:r>
          </a:p>
          <a:p>
            <a:pPr marL="0" indent="0">
              <a:buNone/>
            </a:pPr>
            <a:r>
              <a:rPr lang="en-US" sz="2000" dirty="0"/>
              <a:t>The British Psychological Society (2018) </a:t>
            </a:r>
            <a:r>
              <a:rPr lang="en-US" sz="2000" i="1" dirty="0"/>
              <a:t>Code of Ethics and Conduct</a:t>
            </a:r>
            <a:r>
              <a:rPr lang="en-US" sz="2000" dirty="0"/>
              <a:t>. Available at: </a:t>
            </a:r>
            <a:r>
              <a:rPr lang="en-US" sz="2000" u="sng" dirty="0">
                <a:hlinkClick r:id="rId4"/>
              </a:rPr>
              <a:t>https://www.bps.org.uk/news-and-policy/bps-code-ethics-and-conduct</a:t>
            </a:r>
            <a:r>
              <a:rPr lang="en-US" sz="2000" dirty="0"/>
              <a:t> (Accessed: 22 March 2019).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178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Hameed</dc:creator>
  <cp:lastModifiedBy>Tahsin H. Rassul</cp:lastModifiedBy>
  <cp:revision>12</cp:revision>
  <dcterms:created xsi:type="dcterms:W3CDTF">2022-02-09T17:51:36Z</dcterms:created>
  <dcterms:modified xsi:type="dcterms:W3CDTF">2023-04-10T18:15:11Z</dcterms:modified>
</cp:coreProperties>
</file>