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1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30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1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7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5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8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6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3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2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5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9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2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5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4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3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D4365F-769B-B845-90EC-DC29FEDCFF7A}" type="datetimeFigureOut">
              <a:rPr lang="en-US" smtClean="0"/>
              <a:t>18-Jan-23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4C6AA-3374-5C47-8F7D-3CF3F12E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01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3000" advTm="0">
        <p:push dir="u"/>
      </p:transition>
    </mc:Choice>
    <mc:Fallback xmlns="">
      <p:transition spd="slow" advTm="0">
        <p:push dir="u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1" y="1414463"/>
            <a:ext cx="8629649" cy="3000375"/>
          </a:xfrm>
        </p:spPr>
        <p:txBody>
          <a:bodyPr>
            <a:noAutofit/>
          </a:bodyPr>
          <a:lstStyle/>
          <a:p>
            <a:pPr algn="ctr"/>
            <a:r>
              <a:rPr lang="en-US" sz="6000" b="1" cap="none" dirty="0"/>
              <a:t>Reflection on Your Teaching Experience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3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0631" y="2028824"/>
            <a:ext cx="9939337" cy="2028826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/>
              <a:t>﻿What was your mindset when you became a teacher? What is it now? How has it changed and why?</a:t>
            </a:r>
          </a:p>
        </p:txBody>
      </p:sp>
    </p:spTree>
    <p:extLst>
      <p:ext uri="{BB962C8B-B14F-4D97-AF65-F5344CB8AC3E}">
        <p14:creationId xmlns:p14="http://schemas.microsoft.com/office/powerpoint/2010/main" val="96522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1" y="2650331"/>
            <a:ext cx="10529886" cy="1557338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/>
              <a:t>﻿What is the only lesson as a teacher you are thankful for having learned?</a:t>
            </a:r>
          </a:p>
        </p:txBody>
      </p:sp>
    </p:spTree>
    <p:extLst>
      <p:ext uri="{BB962C8B-B14F-4D97-AF65-F5344CB8AC3E}">
        <p14:creationId xmlns:p14="http://schemas.microsoft.com/office/powerpoint/2010/main" val="203803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700337"/>
            <a:ext cx="10801350" cy="1000125"/>
          </a:xfrm>
        </p:spPr>
        <p:txBody>
          <a:bodyPr>
            <a:noAutofit/>
          </a:bodyPr>
          <a:lstStyle/>
          <a:p>
            <a:pPr algn="ctr"/>
            <a:r>
              <a:rPr lang="en-US" sz="4400" b="1" cap="none" dirty="0"/>
              <a:t>﻿How was your first day and week going?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72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975" y="2157412"/>
            <a:ext cx="8696324" cy="1500188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>
                <a:solidFill>
                  <a:prstClr val="white"/>
                </a:solidFill>
              </a:rPr>
              <a:t>﻿What did you find very interesting?</a:t>
            </a:r>
            <a:endParaRPr lang="en-US" sz="6000" cap="none" dirty="0"/>
          </a:p>
        </p:txBody>
      </p:sp>
    </p:spTree>
    <p:extLst>
      <p:ext uri="{BB962C8B-B14F-4D97-AF65-F5344CB8AC3E}">
        <p14:creationId xmlns:p14="http://schemas.microsoft.com/office/powerpoint/2010/main" val="74743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138" y="1564481"/>
            <a:ext cx="10572750" cy="3729038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/>
              <a:t>﻿What were your challenges? How did you overcome them? </a:t>
            </a:r>
            <a:br>
              <a:rPr lang="en-US" sz="4400" cap="none" dirty="0"/>
            </a:br>
            <a:br>
              <a:rPr lang="en-US" sz="4400" cap="none" dirty="0"/>
            </a:br>
            <a:r>
              <a:rPr lang="en-US" sz="4400" cap="none" dirty="0"/>
              <a:t>What were the problems/difficulties that you couldn’t sort them out?</a:t>
            </a:r>
          </a:p>
        </p:txBody>
      </p:sp>
    </p:spTree>
    <p:extLst>
      <p:ext uri="{BB962C8B-B14F-4D97-AF65-F5344CB8AC3E}">
        <p14:creationId xmlns:p14="http://schemas.microsoft.com/office/powerpoint/2010/main" val="401702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7" y="2986087"/>
            <a:ext cx="10601325" cy="885825"/>
          </a:xfrm>
        </p:spPr>
        <p:txBody>
          <a:bodyPr>
            <a:noAutofit/>
          </a:bodyPr>
          <a:lstStyle/>
          <a:p>
            <a:pPr algn="ctr"/>
            <a:r>
              <a:rPr lang="en-US" sz="4000" cap="none" dirty="0"/>
              <a:t>﻿What did you learn from that experience?</a:t>
            </a:r>
          </a:p>
        </p:txBody>
      </p:sp>
    </p:spTree>
    <p:extLst>
      <p:ext uri="{BB962C8B-B14F-4D97-AF65-F5344CB8AC3E}">
        <p14:creationId xmlns:p14="http://schemas.microsoft.com/office/powerpoint/2010/main" val="138941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806" y="2114550"/>
            <a:ext cx="9939337" cy="1700213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/>
              <a:t>﻿What is your most proud date in your teaching career?</a:t>
            </a:r>
          </a:p>
        </p:txBody>
      </p:sp>
    </p:spTree>
    <p:extLst>
      <p:ext uri="{BB962C8B-B14F-4D97-AF65-F5344CB8AC3E}">
        <p14:creationId xmlns:p14="http://schemas.microsoft.com/office/powerpoint/2010/main" val="11511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0644" y="2357438"/>
            <a:ext cx="9939337" cy="16002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/>
              <a:t>﻿What was the nicest thing a student has ever done to you?</a:t>
            </a:r>
          </a:p>
        </p:txBody>
      </p:sp>
    </p:spTree>
    <p:extLst>
      <p:ext uri="{BB962C8B-B14F-4D97-AF65-F5344CB8AC3E}">
        <p14:creationId xmlns:p14="http://schemas.microsoft.com/office/powerpoint/2010/main" val="84554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6431" y="2386013"/>
            <a:ext cx="9003507" cy="154305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/>
              <a:t>﻿﻿What are your strengths as a teacher which you are most grateful for?</a:t>
            </a:r>
          </a:p>
        </p:txBody>
      </p:sp>
    </p:spTree>
    <p:extLst>
      <p:ext uri="{BB962C8B-B14F-4D97-AF65-F5344CB8AC3E}">
        <p14:creationId xmlns:p14="http://schemas.microsoft.com/office/powerpoint/2010/main" val="226341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B4A-1924-664B-94C6-83127CC69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2471736"/>
            <a:ext cx="9408318" cy="1628775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/>
              <a:t>﻿Share a memorable moment in the classroom.</a:t>
            </a:r>
          </a:p>
        </p:txBody>
      </p:sp>
    </p:spTree>
    <p:extLst>
      <p:ext uri="{BB962C8B-B14F-4D97-AF65-F5344CB8AC3E}">
        <p14:creationId xmlns:p14="http://schemas.microsoft.com/office/powerpoint/2010/main" val="274195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0">
        <p:push dir="u"/>
      </p:transition>
    </mc:Choice>
    <mc:Fallback xmlns="">
      <p:transition spd="slow" advTm="0">
        <p:push dir="u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{D3955BCC-BF2C-E747-A9D6-9673DB6708F4}tf10001058</Template>
  <TotalTime>57</TotalTime>
  <Words>149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Celestial</vt:lpstr>
      <vt:lpstr>Reflection on Your Teaching Experience </vt:lpstr>
      <vt:lpstr>﻿How was your first day and week going?</vt:lpstr>
      <vt:lpstr>﻿What did you find very interesting?</vt:lpstr>
      <vt:lpstr>﻿What were your challenges? How did you overcome them?   What were the problems/difficulties that you couldn’t sort them out?</vt:lpstr>
      <vt:lpstr>﻿What did you learn from that experience?</vt:lpstr>
      <vt:lpstr>﻿What is your most proud date in your teaching career?</vt:lpstr>
      <vt:lpstr>﻿What was the nicest thing a student has ever done to you?</vt:lpstr>
      <vt:lpstr>﻿﻿What are your strengths as a teacher which you are most grateful for?</vt:lpstr>
      <vt:lpstr>﻿Share a memorable moment in the classroom.</vt:lpstr>
      <vt:lpstr>﻿What was your mindset when you became a teacher? What is it now? How has it changed and why?</vt:lpstr>
      <vt:lpstr>﻿What is the only lesson as a teacher you are thankful for having learned?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   You have to design an extra activity/game in one of the Sunrise Books that you taught in your teaching experience in the basic schools, including an appropriate teaching aid.    </dc:title>
  <dc:creator>Microsoft Office User</dc:creator>
  <cp:lastModifiedBy>Tahsin Rassul</cp:lastModifiedBy>
  <cp:revision>18</cp:revision>
  <dcterms:created xsi:type="dcterms:W3CDTF">2022-03-26T08:23:39Z</dcterms:created>
  <dcterms:modified xsi:type="dcterms:W3CDTF">2023-01-18T12:24:31Z</dcterms:modified>
</cp:coreProperties>
</file>