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2"/>
  </p:normalViewPr>
  <p:slideViewPr>
    <p:cSldViewPr snapToGrid="0" snapToObjects="1">
      <p:cViewPr varScale="1">
        <p:scale>
          <a:sx n="60" d="100"/>
          <a:sy n="60" d="100"/>
        </p:scale>
        <p:origin x="8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30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1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7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5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8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6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3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2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5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9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2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5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4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3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D4365F-769B-B845-90EC-DC29FEDCFF7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01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351" y="442913"/>
            <a:ext cx="8629649" cy="4943475"/>
          </a:xfrm>
        </p:spPr>
        <p:txBody>
          <a:bodyPr>
            <a:noAutofit/>
          </a:bodyPr>
          <a:lstStyle/>
          <a:p>
            <a:pPr algn="l"/>
            <a:r>
              <a:rPr lang="en-US" sz="6000" b="1" cap="none" dirty="0"/>
              <a:t>Assignment: Creative Work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by Dr. Tahsin </a:t>
            </a:r>
            <a:r>
              <a:rPr lang="en-US" dirty="0" err="1" smtClean="0"/>
              <a:t>h.</a:t>
            </a:r>
            <a:r>
              <a:rPr lang="en-US" dirty="0" smtClean="0"/>
              <a:t> </a:t>
            </a:r>
            <a:r>
              <a:rPr lang="en-US" dirty="0" err="1" smtClean="0"/>
              <a:t>rassul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3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3" y="400050"/>
            <a:ext cx="10801350" cy="4943475"/>
          </a:xfrm>
        </p:spPr>
        <p:txBody>
          <a:bodyPr>
            <a:noAutofit/>
          </a:bodyPr>
          <a:lstStyle/>
          <a:p>
            <a:pPr algn="l"/>
            <a:r>
              <a:rPr lang="en-US" sz="6000" b="1" cap="none" dirty="0"/>
              <a:t>Assignment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cap="none" dirty="0"/>
              <a:t>You have to design an </a:t>
            </a:r>
            <a:r>
              <a:rPr lang="en-US" sz="4400" b="1" cap="none" dirty="0"/>
              <a:t>extra material </a:t>
            </a:r>
            <a:r>
              <a:rPr lang="en-US" sz="4400" cap="none" dirty="0"/>
              <a:t>in one of the Sunrise Books that you taught in your teaching experience in the basic schools.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2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700087"/>
            <a:ext cx="10801350" cy="4943475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>
                <a:solidFill>
                  <a:prstClr val="white"/>
                </a:solidFill>
              </a:rPr>
              <a:t>﻿</a:t>
            </a:r>
            <a:r>
              <a:rPr lang="en-US" sz="6000" b="1" cap="none" dirty="0">
                <a:solidFill>
                  <a:prstClr val="white"/>
                </a:solidFill>
              </a:rPr>
              <a:t>Assignment </a:t>
            </a:r>
            <a:r>
              <a:rPr lang="en-US" sz="4400" cap="none" dirty="0">
                <a:solidFill>
                  <a:prstClr val="white"/>
                </a:solidFill>
              </a:rPr>
              <a:t> </a:t>
            </a:r>
            <a:br>
              <a:rPr lang="en-US" sz="4400" cap="none" dirty="0">
                <a:solidFill>
                  <a:prstClr val="white"/>
                </a:solidFill>
              </a:rPr>
            </a:br>
            <a:r>
              <a:rPr lang="en-US" sz="4400" cap="none" dirty="0">
                <a:solidFill>
                  <a:prstClr val="white"/>
                </a:solidFill>
              </a:rPr>
              <a:t/>
            </a:r>
            <a:br>
              <a:rPr lang="en-US" sz="4400" cap="none" dirty="0">
                <a:solidFill>
                  <a:prstClr val="white"/>
                </a:solidFill>
              </a:rPr>
            </a:br>
            <a:r>
              <a:rPr lang="en-US" sz="4400" cap="none" dirty="0">
                <a:solidFill>
                  <a:prstClr val="white"/>
                </a:solidFill>
              </a:rPr>
              <a:t>The material should be creative and interesting!</a:t>
            </a:r>
            <a:br>
              <a:rPr lang="en-US" sz="4400" cap="none" dirty="0">
                <a:solidFill>
                  <a:prstClr val="white"/>
                </a:solidFill>
              </a:rPr>
            </a:br>
            <a:r>
              <a:rPr lang="en-US" sz="4400" cap="none" dirty="0">
                <a:solidFill>
                  <a:prstClr val="white"/>
                </a:solidFill>
              </a:rPr>
              <a:t/>
            </a:r>
            <a:br>
              <a:rPr lang="en-US" sz="4400" cap="none" dirty="0">
                <a:solidFill>
                  <a:prstClr val="white"/>
                </a:solidFill>
              </a:rPr>
            </a:br>
            <a:endParaRPr lang="en-US" sz="6000" cap="none" dirty="0"/>
          </a:p>
        </p:txBody>
      </p:sp>
    </p:spTree>
    <p:extLst>
      <p:ext uri="{BB962C8B-B14F-4D97-AF65-F5344CB8AC3E}">
        <p14:creationId xmlns:p14="http://schemas.microsoft.com/office/powerpoint/2010/main" val="74743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3" y="400050"/>
            <a:ext cx="9939337" cy="5529263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/>
              <a:t>﻿</a:t>
            </a:r>
            <a:r>
              <a:rPr lang="en-US" sz="6000" b="1" cap="none" dirty="0"/>
              <a:t>Assignment</a:t>
            </a:r>
            <a:r>
              <a:rPr lang="en-US" sz="4400" cap="none" dirty="0"/>
              <a:t>  </a:t>
            </a:r>
            <a:br>
              <a:rPr lang="en-US" sz="4400" cap="none" dirty="0"/>
            </a:br>
            <a:r>
              <a:rPr lang="en-US" sz="4400" cap="none" dirty="0"/>
              <a:t/>
            </a:r>
            <a:br>
              <a:rPr lang="en-US" sz="4400" cap="none" dirty="0"/>
            </a:br>
            <a:r>
              <a:rPr lang="en-US" sz="4400" cap="none" dirty="0"/>
              <a:t>you should attach all the following:</a:t>
            </a:r>
            <a:br>
              <a:rPr lang="en-US" sz="4400" cap="none" dirty="0"/>
            </a:br>
            <a:r>
              <a:rPr lang="en-US" sz="4400" cap="none" dirty="0"/>
              <a:t/>
            </a:r>
            <a:br>
              <a:rPr lang="en-US" sz="4400" cap="none" dirty="0"/>
            </a:br>
            <a:r>
              <a:rPr lang="en-US" sz="4400" cap="none" dirty="0"/>
              <a:t>- Student book page(s)</a:t>
            </a:r>
            <a:br>
              <a:rPr lang="en-US" sz="4400" cap="none" dirty="0"/>
            </a:br>
            <a:r>
              <a:rPr lang="en-US" sz="4400" cap="none" dirty="0"/>
              <a:t>- the new material(s)</a:t>
            </a:r>
            <a:br>
              <a:rPr lang="en-US" sz="4400" cap="none" dirty="0"/>
            </a:br>
            <a:r>
              <a:rPr lang="en-US" sz="4400" cap="none" dirty="0"/>
              <a:t>- instruction how to use the material(s)</a:t>
            </a:r>
            <a:br>
              <a:rPr lang="en-US" sz="4400" cap="none" dirty="0"/>
            </a:br>
            <a:endParaRPr lang="en-US" sz="4400" cap="none" dirty="0"/>
          </a:p>
        </p:txBody>
      </p:sp>
    </p:spTree>
    <p:extLst>
      <p:ext uri="{BB962C8B-B14F-4D97-AF65-F5344CB8AC3E}">
        <p14:creationId xmlns:p14="http://schemas.microsoft.com/office/powerpoint/2010/main" val="401702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3" y="664368"/>
            <a:ext cx="9939337" cy="5529263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/>
              <a:t>﻿</a:t>
            </a:r>
            <a:r>
              <a:rPr lang="en-US" sz="5400" b="1" cap="none" dirty="0"/>
              <a:t>Assignment</a:t>
            </a:r>
            <a:r>
              <a:rPr lang="en-US" sz="4400" cap="none" dirty="0"/>
              <a:t>  </a:t>
            </a:r>
            <a:br>
              <a:rPr lang="en-US" sz="4400" cap="none" dirty="0"/>
            </a:br>
            <a:r>
              <a:rPr lang="en-US" sz="4400" cap="none" dirty="0"/>
              <a:t/>
            </a:r>
            <a:br>
              <a:rPr lang="en-US" sz="4400" cap="none" dirty="0"/>
            </a:br>
            <a:r>
              <a:rPr lang="en-US" sz="4400" cap="none" dirty="0"/>
              <a:t>the material can be:</a:t>
            </a:r>
            <a:br>
              <a:rPr lang="en-US" sz="4400" cap="none" dirty="0"/>
            </a:br>
            <a:r>
              <a:rPr lang="en-US" sz="4400" cap="none" dirty="0"/>
              <a:t/>
            </a:r>
            <a:br>
              <a:rPr lang="en-US" sz="4400" cap="none" dirty="0"/>
            </a:br>
            <a:r>
              <a:rPr lang="en-US" sz="4400" cap="none" dirty="0"/>
              <a:t>- supplementary activity </a:t>
            </a:r>
            <a:br>
              <a:rPr lang="en-US" sz="4400" cap="none" dirty="0"/>
            </a:br>
            <a:r>
              <a:rPr lang="en-US" sz="4400" cap="none" dirty="0"/>
              <a:t>- supplementary game</a:t>
            </a:r>
            <a:br>
              <a:rPr lang="en-US" sz="4400" cap="none" dirty="0"/>
            </a:br>
            <a:r>
              <a:rPr lang="en-US" sz="4400" cap="none" dirty="0"/>
              <a:t>- supplementary teaching aid (flash card)</a:t>
            </a:r>
            <a:br>
              <a:rPr lang="en-US" sz="4400" cap="none" dirty="0"/>
            </a:br>
            <a:endParaRPr lang="en-US" sz="4400" cap="none" dirty="0"/>
          </a:p>
        </p:txBody>
      </p:sp>
    </p:spTree>
    <p:extLst>
      <p:ext uri="{BB962C8B-B14F-4D97-AF65-F5344CB8AC3E}">
        <p14:creationId xmlns:p14="http://schemas.microsoft.com/office/powerpoint/2010/main" val="138941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3" y="400050"/>
            <a:ext cx="9939337" cy="5529263"/>
          </a:xfrm>
        </p:spPr>
        <p:txBody>
          <a:bodyPr>
            <a:noAutofit/>
          </a:bodyPr>
          <a:lstStyle/>
          <a:p>
            <a:pPr algn="l"/>
            <a:r>
              <a:rPr lang="en-US" sz="3600" cap="none" dirty="0"/>
              <a:t>﻿Assignment out of </a:t>
            </a:r>
            <a:r>
              <a:rPr lang="en-US" sz="3600" b="1" cap="none" dirty="0"/>
              <a:t>THREE</a:t>
            </a:r>
            <a:r>
              <a:rPr lang="en-US" sz="3600" cap="none" dirty="0"/>
              <a:t> marks </a:t>
            </a:r>
            <a:br>
              <a:rPr lang="en-US" sz="3600" cap="none" dirty="0"/>
            </a:br>
            <a:r>
              <a:rPr lang="en-US" sz="3600" cap="none" dirty="0"/>
              <a:t/>
            </a:r>
            <a:br>
              <a:rPr lang="en-US" sz="3600" cap="none" dirty="0"/>
            </a:br>
            <a:r>
              <a:rPr lang="en-US" sz="3600" cap="none" dirty="0"/>
              <a:t>Deadline: 07 April 2023 </a:t>
            </a:r>
            <a:br>
              <a:rPr lang="en-US" sz="3600" cap="none" dirty="0"/>
            </a:br>
            <a:r>
              <a:rPr lang="en-US" sz="3600" cap="none" dirty="0"/>
              <a:t/>
            </a:r>
            <a:br>
              <a:rPr lang="en-US" sz="3600" cap="none" dirty="0"/>
            </a:b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11511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{D3955BCC-BF2C-E747-A9D6-9673DB6708F4}tf10001058</Template>
  <TotalTime>20</TotalTime>
  <Words>5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Assignment: Creative Work    by Dr. Tahsin h. rassul</vt:lpstr>
      <vt:lpstr>Assignment    You have to design an extra material in one of the Sunrise Books that you taught in your teaching experience in the basic schools. </vt:lpstr>
      <vt:lpstr>﻿Assignment    The material should be creative and interesting!  </vt:lpstr>
      <vt:lpstr>﻿Assignment    you should attach all the following:  - Student book page(s) - the new material(s) - instruction how to use the material(s) </vt:lpstr>
      <vt:lpstr>﻿Assignment    the material can be:  - supplementary activity  - supplementary game - supplementary teaching aid (flash card) </vt:lpstr>
      <vt:lpstr>﻿Assignment out of THREE marks   Deadline: 07 April 2023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   You have to design an extra activity/game in one of the Sunrise Books that you taught in your teaching experience in the basic schools, including an appropriate teaching aid.    </dc:title>
  <dc:creator>Microsoft Office User</dc:creator>
  <cp:lastModifiedBy>Tahsin H. Rassul</cp:lastModifiedBy>
  <cp:revision>5</cp:revision>
  <dcterms:created xsi:type="dcterms:W3CDTF">2022-03-26T08:23:39Z</dcterms:created>
  <dcterms:modified xsi:type="dcterms:W3CDTF">2023-05-25T06:41:08Z</dcterms:modified>
</cp:coreProperties>
</file>