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FA4D-8385-4FF8-A9AC-5BE5A3C78D4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B37E-5631-4410-B277-8E029C36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5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FA4D-8385-4FF8-A9AC-5BE5A3C78D4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B37E-5631-4410-B277-8E029C36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2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FA4D-8385-4FF8-A9AC-5BE5A3C78D4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B37E-5631-4410-B277-8E029C36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83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FA4D-8385-4FF8-A9AC-5BE5A3C78D4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B37E-5631-4410-B277-8E029C36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8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FA4D-8385-4FF8-A9AC-5BE5A3C78D4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B37E-5631-4410-B277-8E029C36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61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FA4D-8385-4FF8-A9AC-5BE5A3C78D4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B37E-5631-4410-B277-8E029C36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5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FA4D-8385-4FF8-A9AC-5BE5A3C78D4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B37E-5631-4410-B277-8E029C36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2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FA4D-8385-4FF8-A9AC-5BE5A3C78D4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B37E-5631-4410-B277-8E029C36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1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FA4D-8385-4FF8-A9AC-5BE5A3C78D4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B37E-5631-4410-B277-8E029C36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6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FA4D-8385-4FF8-A9AC-5BE5A3C78D4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B37E-5631-4410-B277-8E029C36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0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FA4D-8385-4FF8-A9AC-5BE5A3C78D4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B37E-5631-4410-B277-8E029C36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2FA4D-8385-4FF8-A9AC-5BE5A3C78D44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DB37E-5631-4410-B277-8E029C36E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2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620000" cy="1600199"/>
          </a:xfrm>
        </p:spPr>
        <p:txBody>
          <a:bodyPr/>
          <a:lstStyle/>
          <a:p>
            <a:r>
              <a:rPr lang="ar-IQ" dirty="0" err="1">
                <a:solidFill>
                  <a:srgbClr val="FF0000"/>
                </a:solidFill>
                <a:cs typeface="Ali_K_Alwand" pitchFamily="2" charset="-78"/>
              </a:rPr>
              <a:t>دارشتني</a:t>
            </a:r>
            <a:r>
              <a:rPr lang="ar-IQ" dirty="0">
                <a:solidFill>
                  <a:srgbClr val="FF0000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rgbClr val="FF0000"/>
                </a:solidFill>
                <a:cs typeface="Ali_K_Alwand" pitchFamily="2" charset="-78"/>
              </a:rPr>
              <a:t>ثلاني</a:t>
            </a:r>
            <a:r>
              <a:rPr lang="ar-IQ" dirty="0">
                <a:solidFill>
                  <a:srgbClr val="FF0000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rgbClr val="FF0000"/>
                </a:solidFill>
                <a:cs typeface="Ali_K_Alwand" pitchFamily="2" charset="-78"/>
              </a:rPr>
              <a:t>وانة</a:t>
            </a:r>
            <a:r>
              <a:rPr lang="ar-IQ" dirty="0">
                <a:solidFill>
                  <a:srgbClr val="FF0000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rgbClr val="FF0000"/>
                </a:solidFill>
                <a:cs typeface="Ali_K_Alwand" pitchFamily="2" charset="-78"/>
              </a:rPr>
              <a:t>ووتنةوة</a:t>
            </a:r>
            <a:r>
              <a:rPr lang="ar-IQ" dirty="0">
                <a:solidFill>
                  <a:srgbClr val="FF0000"/>
                </a:solidFill>
                <a:cs typeface="Ali_K_Alwand" pitchFamily="2" charset="-78"/>
              </a:rPr>
              <a:t> .</a:t>
            </a:r>
            <a:r>
              <a:rPr lang="en-US" dirty="0">
                <a:solidFill>
                  <a:srgbClr val="FF0000"/>
                </a:solidFill>
                <a:cs typeface="Ali_K_Alwand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Ali_K_Alwand" pitchFamily="2" charset="-78"/>
              </a:rPr>
            </a:br>
            <a:endParaRPr lang="en-US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0"/>
            <a:ext cx="7086600" cy="2514600"/>
          </a:xfrm>
        </p:spPr>
        <p:txBody>
          <a:bodyPr>
            <a:normAutofit/>
          </a:bodyPr>
          <a:lstStyle/>
          <a:p>
            <a:pPr algn="just" rtl="1"/>
            <a:r>
              <a:rPr lang="ar-IQ" sz="2400" dirty="0" err="1">
                <a:solidFill>
                  <a:schemeClr val="tx1"/>
                </a:solidFill>
                <a:cs typeface="Ali_K_Alwand" pitchFamily="2" charset="-78"/>
              </a:rPr>
              <a:t>لةكاتي</a:t>
            </a:r>
            <a:r>
              <a:rPr lang="ar-IQ" sz="2400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Alwand" pitchFamily="2" charset="-78"/>
              </a:rPr>
              <a:t>دارشتني</a:t>
            </a:r>
            <a:r>
              <a:rPr lang="ar-IQ" sz="2400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Alwand" pitchFamily="2" charset="-78"/>
              </a:rPr>
              <a:t>ثلاني</a:t>
            </a:r>
            <a:r>
              <a:rPr lang="ar-IQ" sz="2400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Alwand" pitchFamily="2" charset="-78"/>
              </a:rPr>
              <a:t>وانة</a:t>
            </a:r>
            <a:r>
              <a:rPr lang="ar-IQ" sz="2400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Alwand" pitchFamily="2" charset="-78"/>
              </a:rPr>
              <a:t>ووتنةوةدا</a:t>
            </a:r>
            <a:r>
              <a:rPr lang="ar-IQ" sz="2400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Alwand" pitchFamily="2" charset="-78"/>
              </a:rPr>
              <a:t>ثيَوستة</a:t>
            </a:r>
            <a:r>
              <a:rPr lang="ar-IQ" sz="2400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Alwand" pitchFamily="2" charset="-78"/>
              </a:rPr>
              <a:t>لةرووانطةى</a:t>
            </a:r>
            <a:r>
              <a:rPr lang="ar-IQ" sz="2400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Alwand" pitchFamily="2" charset="-78"/>
              </a:rPr>
              <a:t>ئةم</a:t>
            </a:r>
            <a:r>
              <a:rPr lang="ar-IQ" sz="2400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Alwand" pitchFamily="2" charset="-78"/>
              </a:rPr>
              <a:t>خالَانةى</a:t>
            </a:r>
            <a:r>
              <a:rPr lang="ar-IQ" sz="2400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Alwand" pitchFamily="2" charset="-78"/>
              </a:rPr>
              <a:t>لاي</a:t>
            </a:r>
            <a:r>
              <a:rPr lang="ar-IQ" sz="2400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sz="2400" dirty="0" err="1">
                <a:solidFill>
                  <a:schemeClr val="tx1"/>
                </a:solidFill>
                <a:cs typeface="Ali_K_Alwand" pitchFamily="2" charset="-78"/>
              </a:rPr>
              <a:t>خوارةوة</a:t>
            </a:r>
            <a:r>
              <a:rPr lang="ar-IQ" sz="2400" dirty="0">
                <a:solidFill>
                  <a:schemeClr val="tx1"/>
                </a:solidFill>
                <a:cs typeface="Ali_K_Alwand" pitchFamily="2" charset="-78"/>
              </a:rPr>
              <a:t> بيَـت :-</a:t>
            </a:r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  <a:p>
            <a:pPr algn="just" rtl="1"/>
            <a:endParaRPr lang="en-US" sz="2400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332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848600" cy="1142999"/>
          </a:xfrm>
        </p:spPr>
        <p:txBody>
          <a:bodyPr>
            <a:normAutofit/>
          </a:bodyPr>
          <a:lstStyle/>
          <a:p>
            <a:r>
              <a:rPr lang="ar-IQ" sz="3200" dirty="0" err="1">
                <a:solidFill>
                  <a:srgbClr val="FF0000"/>
                </a:solidFill>
                <a:cs typeface="Ali_K_Alwand" pitchFamily="2" charset="-78"/>
              </a:rPr>
              <a:t>ئامانجي</a:t>
            </a:r>
            <a:r>
              <a:rPr lang="ar-IQ" sz="3200" dirty="0">
                <a:solidFill>
                  <a:srgbClr val="FF0000"/>
                </a:solidFill>
                <a:cs typeface="Ali_K_Alwand" pitchFamily="2" charset="-78"/>
              </a:rPr>
              <a:t> طشتي و </a:t>
            </a:r>
            <a:r>
              <a:rPr lang="ar-IQ" sz="3200" dirty="0" err="1">
                <a:solidFill>
                  <a:srgbClr val="FF0000"/>
                </a:solidFill>
                <a:cs typeface="Ali_K_Alwand" pitchFamily="2" charset="-78"/>
              </a:rPr>
              <a:t>ئامانجي</a:t>
            </a:r>
            <a:r>
              <a:rPr lang="ar-IQ" sz="3200" dirty="0">
                <a:solidFill>
                  <a:srgbClr val="FF0000"/>
                </a:solidFill>
                <a:cs typeface="Ali_K_Alwand" pitchFamily="2" charset="-78"/>
              </a:rPr>
              <a:t> </a:t>
            </a:r>
            <a:r>
              <a:rPr lang="ar-IQ" sz="3200" dirty="0" err="1">
                <a:solidFill>
                  <a:srgbClr val="FF0000"/>
                </a:solidFill>
                <a:cs typeface="Ali_K_Alwand" pitchFamily="2" charset="-78"/>
              </a:rPr>
              <a:t>تايبةت</a:t>
            </a:r>
            <a:r>
              <a:rPr lang="ar-IQ" sz="3200" dirty="0">
                <a:solidFill>
                  <a:srgbClr val="FF0000"/>
                </a:solidFill>
                <a:cs typeface="Ali_K_Alwand" pitchFamily="2" charset="-78"/>
              </a:rPr>
              <a:t> .</a:t>
            </a:r>
            <a:endParaRPr lang="en-US" sz="32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7620000" cy="3581400"/>
          </a:xfrm>
        </p:spPr>
        <p:txBody>
          <a:bodyPr>
            <a:normAutofit/>
          </a:bodyPr>
          <a:lstStyle/>
          <a:p>
            <a:pPr algn="just" rtl="1"/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ئامانجي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طشتي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لةهةموو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جيهان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هةمان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شتة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كة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بريتية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لة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ثةروةدةكردني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تاك،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كة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ئةمةش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لة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ريَطاي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ثرؤسةى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فيَركردن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و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فيَربوونةوة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جيَ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بةجيَ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دةكريَت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،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كة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ئامانجيان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ثةروةردةكردني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تاكيَكي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تةندروستة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. 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algn="just" rtl="1"/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بةلاَم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ئامانجي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تايبةتي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دةطؤريَت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بة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ثيَ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وولاَت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و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بارودؤخي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وولاَتةكة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،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هةر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شويَنةو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ئامانجي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تايبةت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بة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خؤى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هةية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4401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848600" cy="1219199"/>
          </a:xfrm>
        </p:spPr>
        <p:txBody>
          <a:bodyPr>
            <a:noAutofit/>
          </a:bodyPr>
          <a:lstStyle/>
          <a:p>
            <a:pPr rtl="1"/>
            <a:r>
              <a:rPr lang="ar-IQ" sz="3200" dirty="0">
                <a:solidFill>
                  <a:srgbClr val="FF0000"/>
                </a:solidFill>
                <a:cs typeface="Ali_K_Alwand" pitchFamily="2" charset="-78"/>
              </a:rPr>
              <a:t> </a:t>
            </a:r>
            <a:r>
              <a:rPr lang="en-US" sz="3200" dirty="0">
                <a:solidFill>
                  <a:srgbClr val="FF0000"/>
                </a:solidFill>
                <a:cs typeface="Ali_K_Alwand" pitchFamily="2" charset="-78"/>
              </a:rPr>
              <a:t/>
            </a:r>
            <a:br>
              <a:rPr lang="en-US" sz="3200" dirty="0">
                <a:solidFill>
                  <a:srgbClr val="FF0000"/>
                </a:solidFill>
                <a:cs typeface="Ali_K_Alwand" pitchFamily="2" charset="-78"/>
              </a:rPr>
            </a:br>
            <a:r>
              <a:rPr lang="ar-IQ" sz="3200" dirty="0" err="1">
                <a:solidFill>
                  <a:srgbClr val="FF0000"/>
                </a:solidFill>
                <a:cs typeface="Ali_K_Alwand" pitchFamily="2" charset="-78"/>
              </a:rPr>
              <a:t>سيفةتةكاني</a:t>
            </a:r>
            <a:r>
              <a:rPr lang="ar-IQ" sz="3200" dirty="0">
                <a:solidFill>
                  <a:srgbClr val="FF0000"/>
                </a:solidFill>
                <a:cs typeface="Ali_K_Alwand" pitchFamily="2" charset="-78"/>
              </a:rPr>
              <a:t> </a:t>
            </a:r>
            <a:r>
              <a:rPr lang="ar-IQ" sz="3200" dirty="0" err="1">
                <a:solidFill>
                  <a:srgbClr val="FF0000"/>
                </a:solidFill>
                <a:cs typeface="Ali_K_Alwand" pitchFamily="2" charset="-78"/>
              </a:rPr>
              <a:t>ئامانجي</a:t>
            </a:r>
            <a:r>
              <a:rPr lang="ar-IQ" sz="3200" dirty="0">
                <a:solidFill>
                  <a:srgbClr val="FF0000"/>
                </a:solidFill>
                <a:cs typeface="Ali_K_Alwand" pitchFamily="2" charset="-78"/>
              </a:rPr>
              <a:t> طشتي / </a:t>
            </a:r>
            <a:r>
              <a:rPr lang="en-US" sz="3200" dirty="0">
                <a:solidFill>
                  <a:srgbClr val="FF0000"/>
                </a:solidFill>
                <a:cs typeface="Ali_K_Alwand" pitchFamily="2" charset="-78"/>
              </a:rPr>
              <a:t/>
            </a:r>
            <a:br>
              <a:rPr lang="en-US" sz="3200" dirty="0">
                <a:solidFill>
                  <a:srgbClr val="FF0000"/>
                </a:solidFill>
                <a:cs typeface="Ali_K_Alwand" pitchFamily="2" charset="-78"/>
              </a:rPr>
            </a:br>
            <a:endParaRPr lang="en-US" sz="3200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09800"/>
            <a:ext cx="7086600" cy="3657600"/>
          </a:xfrm>
        </p:spPr>
        <p:txBody>
          <a:bodyPr>
            <a:normAutofit/>
          </a:bodyPr>
          <a:lstStyle/>
          <a:p>
            <a:pPr marL="457200" lvl="0" indent="-457200" algn="r" rtl="1">
              <a:buFont typeface="Arial" panose="020B0604020202020204" pitchFamily="34" charset="0"/>
              <a:buChar char="•"/>
            </a:pPr>
            <a:r>
              <a:rPr lang="ar-OM" dirty="0" err="1">
                <a:solidFill>
                  <a:schemeClr val="tx1"/>
                </a:solidFill>
                <a:cs typeface="Ali_K_Alwand" pitchFamily="2" charset="-78"/>
              </a:rPr>
              <a:t>دريَذخايةنة</a:t>
            </a:r>
            <a:r>
              <a:rPr lang="ar-OM" dirty="0">
                <a:solidFill>
                  <a:schemeClr val="tx1"/>
                </a:solidFill>
                <a:cs typeface="Ali_K_Alwand" pitchFamily="2" charset="-78"/>
              </a:rPr>
              <a:t>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marL="457200" lvl="0" indent="-457200" algn="r" rtl="1">
              <a:buFont typeface="Arial" panose="020B0604020202020204" pitchFamily="34" charset="0"/>
              <a:buChar char="•"/>
            </a:pPr>
            <a:r>
              <a:rPr lang="ar-OM" dirty="0" err="1">
                <a:solidFill>
                  <a:schemeClr val="tx1"/>
                </a:solidFill>
                <a:cs typeface="Ali_K_Alwand" pitchFamily="2" charset="-78"/>
              </a:rPr>
              <a:t>ناتوانين</a:t>
            </a:r>
            <a:r>
              <a:rPr lang="ar-OM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OM" dirty="0" err="1">
                <a:solidFill>
                  <a:schemeClr val="tx1"/>
                </a:solidFill>
                <a:cs typeface="Ali_K_Alwand" pitchFamily="2" charset="-78"/>
              </a:rPr>
              <a:t>بةئاساني</a:t>
            </a:r>
            <a:r>
              <a:rPr lang="ar-OM" dirty="0">
                <a:solidFill>
                  <a:schemeClr val="tx1"/>
                </a:solidFill>
                <a:cs typeface="Ali_K_Alwand" pitchFamily="2" charset="-78"/>
              </a:rPr>
              <a:t> جيَ </a:t>
            </a:r>
            <a:r>
              <a:rPr lang="ar-OM" dirty="0" err="1">
                <a:solidFill>
                  <a:schemeClr val="tx1"/>
                </a:solidFill>
                <a:cs typeface="Ali_K_Alwand" pitchFamily="2" charset="-78"/>
              </a:rPr>
              <a:t>بةجيَ</a:t>
            </a:r>
            <a:r>
              <a:rPr lang="ar-OM" dirty="0">
                <a:solidFill>
                  <a:schemeClr val="tx1"/>
                </a:solidFill>
                <a:cs typeface="Ali_K_Alwand" pitchFamily="2" charset="-78"/>
              </a:rPr>
              <a:t> بكريَت.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marL="457200" lvl="0" indent="-457200" algn="r" rtl="1">
              <a:buFont typeface="Arial" panose="020B0604020202020204" pitchFamily="34" charset="0"/>
              <a:buChar char="•"/>
            </a:pPr>
            <a:r>
              <a:rPr lang="ar-OM" dirty="0" err="1">
                <a:solidFill>
                  <a:schemeClr val="tx1"/>
                </a:solidFill>
                <a:cs typeface="Ali_K_Alwand" pitchFamily="2" charset="-78"/>
              </a:rPr>
              <a:t>ناتوانين</a:t>
            </a:r>
            <a:r>
              <a:rPr lang="ar-OM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OM" dirty="0" err="1">
                <a:solidFill>
                  <a:schemeClr val="tx1"/>
                </a:solidFill>
                <a:cs typeface="Ali_K_Alwand" pitchFamily="2" charset="-78"/>
              </a:rPr>
              <a:t>بةئاساني</a:t>
            </a:r>
            <a:r>
              <a:rPr lang="ar-OM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OM" dirty="0" err="1">
                <a:solidFill>
                  <a:schemeClr val="tx1"/>
                </a:solidFill>
                <a:cs typeface="Ali_K_Alwand" pitchFamily="2" charset="-78"/>
              </a:rPr>
              <a:t>ثيَوانةي</a:t>
            </a:r>
            <a:r>
              <a:rPr lang="ar-OM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OM" dirty="0" err="1">
                <a:solidFill>
                  <a:schemeClr val="tx1"/>
                </a:solidFill>
                <a:cs typeface="Ali_K_Alwand" pitchFamily="2" charset="-78"/>
              </a:rPr>
              <a:t>بكةين</a:t>
            </a:r>
            <a:r>
              <a:rPr lang="ar-OM" dirty="0">
                <a:solidFill>
                  <a:schemeClr val="tx1"/>
                </a:solidFill>
                <a:cs typeface="Ali_K_Alwand" pitchFamily="2" charset="-78"/>
              </a:rPr>
              <a:t> 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marL="457200" lvl="0" indent="-457200" algn="r" rtl="1">
              <a:buFont typeface="Arial" panose="020B0604020202020204" pitchFamily="34" charset="0"/>
              <a:buChar char="•"/>
            </a:pPr>
            <a:r>
              <a:rPr lang="ar-OM" dirty="0" err="1">
                <a:solidFill>
                  <a:schemeClr val="tx1"/>
                </a:solidFill>
                <a:cs typeface="Ali_K_Alwand" pitchFamily="2" charset="-78"/>
              </a:rPr>
              <a:t>نةطؤرن</a:t>
            </a:r>
            <a:r>
              <a:rPr lang="ar-OM" dirty="0">
                <a:solidFill>
                  <a:schemeClr val="tx1"/>
                </a:solidFill>
                <a:cs typeface="Ali_K_Alwand" pitchFamily="2" charset="-78"/>
              </a:rPr>
              <a:t> 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marL="457200" indent="-457200" algn="r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331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924800" cy="1371600"/>
          </a:xfrm>
        </p:spPr>
        <p:txBody>
          <a:bodyPr>
            <a:normAutofit fontScale="90000"/>
          </a:bodyPr>
          <a:lstStyle/>
          <a:p>
            <a:r>
              <a:rPr lang="ar-OM" dirty="0" err="1">
                <a:solidFill>
                  <a:srgbClr val="FF0000"/>
                </a:solidFill>
                <a:cs typeface="Ali_K_Alwand" pitchFamily="2" charset="-78"/>
              </a:rPr>
              <a:t>سوودي</a:t>
            </a:r>
            <a:r>
              <a:rPr lang="ar-OM" dirty="0">
                <a:solidFill>
                  <a:srgbClr val="FF0000"/>
                </a:solidFill>
                <a:cs typeface="Ali_K_Alwand" pitchFamily="2" charset="-78"/>
              </a:rPr>
              <a:t> </a:t>
            </a:r>
            <a:r>
              <a:rPr lang="ar-OM" dirty="0" err="1">
                <a:solidFill>
                  <a:srgbClr val="FF0000"/>
                </a:solidFill>
                <a:cs typeface="Ali_K_Alwand" pitchFamily="2" charset="-78"/>
              </a:rPr>
              <a:t>ئامانجي</a:t>
            </a:r>
            <a:r>
              <a:rPr lang="ar-OM" dirty="0">
                <a:solidFill>
                  <a:srgbClr val="FF0000"/>
                </a:solidFill>
                <a:cs typeface="Ali_K_Alwand" pitchFamily="2" charset="-78"/>
              </a:rPr>
              <a:t> طشتي </a:t>
            </a:r>
            <a:r>
              <a:rPr lang="ar-OM" dirty="0" err="1">
                <a:solidFill>
                  <a:srgbClr val="FF0000"/>
                </a:solidFill>
                <a:cs typeface="Ali_K_Alwand" pitchFamily="2" charset="-78"/>
              </a:rPr>
              <a:t>بةوةى</a:t>
            </a:r>
            <a:r>
              <a:rPr lang="ar-OM" dirty="0">
                <a:solidFill>
                  <a:srgbClr val="FF0000"/>
                </a:solidFill>
                <a:cs typeface="Ali_K_Alwand" pitchFamily="2" charset="-78"/>
              </a:rPr>
              <a:t> </a:t>
            </a:r>
            <a:r>
              <a:rPr lang="ar-OM" dirty="0" err="1">
                <a:solidFill>
                  <a:srgbClr val="FF0000"/>
                </a:solidFill>
                <a:cs typeface="Ali_K_Alwand" pitchFamily="2" charset="-78"/>
              </a:rPr>
              <a:t>كة</a:t>
            </a:r>
            <a:r>
              <a:rPr lang="ar-OM" dirty="0">
                <a:solidFill>
                  <a:srgbClr val="FF0000"/>
                </a:solidFill>
                <a:cs typeface="Ali_K_Alwand" pitchFamily="2" charset="-78"/>
              </a:rPr>
              <a:t> </a:t>
            </a:r>
            <a:r>
              <a:rPr lang="ar-OM" dirty="0" err="1">
                <a:solidFill>
                  <a:srgbClr val="FF0000"/>
                </a:solidFill>
                <a:cs typeface="Ali_K_Alwand" pitchFamily="2" charset="-78"/>
              </a:rPr>
              <a:t>نةطؤرة</a:t>
            </a:r>
            <a:r>
              <a:rPr lang="ar-OM" dirty="0">
                <a:solidFill>
                  <a:srgbClr val="FF0000"/>
                </a:solidFill>
                <a:cs typeface="Ali_K_Alwand" pitchFamily="2" charset="-78"/>
              </a:rPr>
              <a:t> </a:t>
            </a:r>
            <a:r>
              <a:rPr lang="ar-OM" dirty="0" err="1">
                <a:solidFill>
                  <a:srgbClr val="FF0000"/>
                </a:solidFill>
                <a:cs typeface="Ali_K_Alwand" pitchFamily="2" charset="-78"/>
              </a:rPr>
              <a:t>ئةمانةى</a:t>
            </a:r>
            <a:r>
              <a:rPr lang="ar-OM" dirty="0">
                <a:solidFill>
                  <a:srgbClr val="FF0000"/>
                </a:solidFill>
                <a:cs typeface="Ali_K_Alwand" pitchFamily="2" charset="-78"/>
              </a:rPr>
              <a:t> </a:t>
            </a:r>
            <a:r>
              <a:rPr lang="ar-OM" dirty="0" err="1">
                <a:solidFill>
                  <a:srgbClr val="FF0000"/>
                </a:solidFill>
                <a:cs typeface="Ali_K_Alwand" pitchFamily="2" charset="-78"/>
              </a:rPr>
              <a:t>خوارةوةية</a:t>
            </a:r>
            <a:r>
              <a:rPr lang="ar-OM" dirty="0">
                <a:solidFill>
                  <a:srgbClr val="FF0000"/>
                </a:solidFill>
                <a:cs typeface="Ali_K_Alwand" pitchFamily="2" charset="-78"/>
              </a:rPr>
              <a:t>:-</a:t>
            </a:r>
            <a:r>
              <a:rPr lang="en-US" dirty="0">
                <a:solidFill>
                  <a:srgbClr val="FF0000"/>
                </a:solidFill>
                <a:cs typeface="Ali_K_Alwand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Ali_K_Alwand" pitchFamily="2" charset="-78"/>
              </a:rPr>
            </a:br>
            <a:endParaRPr lang="en-US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lvl="0" indent="-457200" algn="r" rtl="1">
              <a:buFont typeface="Arial" panose="020B0604020202020204" pitchFamily="34" charset="0"/>
              <a:buChar char="•"/>
            </a:pPr>
            <a:r>
              <a:rPr lang="ar-OM" dirty="0" err="1">
                <a:solidFill>
                  <a:schemeClr val="tx1"/>
                </a:solidFill>
                <a:cs typeface="Ali_K_Alwand" pitchFamily="2" charset="-78"/>
              </a:rPr>
              <a:t>ئامادةكردني</a:t>
            </a:r>
            <a:r>
              <a:rPr lang="ar-OM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OM" dirty="0" err="1">
                <a:solidFill>
                  <a:schemeClr val="tx1"/>
                </a:solidFill>
                <a:cs typeface="Ali_K_Alwand" pitchFamily="2" charset="-78"/>
              </a:rPr>
              <a:t>هاولاَتيةكي</a:t>
            </a:r>
            <a:r>
              <a:rPr lang="ar-OM" dirty="0">
                <a:solidFill>
                  <a:schemeClr val="tx1"/>
                </a:solidFill>
                <a:cs typeface="Ali_K_Alwand" pitchFamily="2" charset="-78"/>
              </a:rPr>
              <a:t> ضاك 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marL="457200" lvl="0" indent="-457200" algn="r" rtl="1">
              <a:buFont typeface="Arial" panose="020B0604020202020204" pitchFamily="34" charset="0"/>
              <a:buChar char="•"/>
            </a:pPr>
            <a:r>
              <a:rPr lang="ar-OM" dirty="0" err="1">
                <a:solidFill>
                  <a:schemeClr val="tx1"/>
                </a:solidFill>
                <a:cs typeface="Ali_K_Alwand" pitchFamily="2" charset="-78"/>
              </a:rPr>
              <a:t>طرنطي</a:t>
            </a:r>
            <a:r>
              <a:rPr lang="ar-OM" dirty="0">
                <a:solidFill>
                  <a:schemeClr val="tx1"/>
                </a:solidFill>
                <a:cs typeface="Ali_K_Alwand" pitchFamily="2" charset="-78"/>
              </a:rPr>
              <a:t> دان </a:t>
            </a:r>
            <a:r>
              <a:rPr lang="ar-OM" dirty="0" err="1">
                <a:solidFill>
                  <a:schemeClr val="tx1"/>
                </a:solidFill>
                <a:cs typeface="Ali_K_Alwand" pitchFamily="2" charset="-78"/>
              </a:rPr>
              <a:t>بةتاك</a:t>
            </a:r>
            <a:r>
              <a:rPr lang="ar-OM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OM" dirty="0" err="1">
                <a:solidFill>
                  <a:schemeClr val="tx1"/>
                </a:solidFill>
                <a:cs typeface="Ali_K_Alwand" pitchFamily="2" charset="-78"/>
              </a:rPr>
              <a:t>وةك</a:t>
            </a:r>
            <a:r>
              <a:rPr lang="ar-OM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OM" dirty="0" err="1">
                <a:solidFill>
                  <a:schemeClr val="tx1"/>
                </a:solidFill>
                <a:cs typeface="Ali_K_Alwand" pitchFamily="2" charset="-78"/>
              </a:rPr>
              <a:t>بووني</a:t>
            </a:r>
            <a:r>
              <a:rPr lang="ar-OM" dirty="0">
                <a:solidFill>
                  <a:schemeClr val="tx1"/>
                </a:solidFill>
                <a:cs typeface="Ali_K_Alwand" pitchFamily="2" charset="-78"/>
              </a:rPr>
              <a:t>  </a:t>
            </a:r>
            <a:r>
              <a:rPr lang="ar-OM" dirty="0" err="1">
                <a:solidFill>
                  <a:schemeClr val="tx1"/>
                </a:solidFill>
                <a:cs typeface="Ali_K_Alwand" pitchFamily="2" charset="-78"/>
              </a:rPr>
              <a:t>خؤي</a:t>
            </a:r>
            <a:r>
              <a:rPr lang="ar-OM" dirty="0">
                <a:solidFill>
                  <a:schemeClr val="tx1"/>
                </a:solidFill>
                <a:cs typeface="Ali_K_Alwand" pitchFamily="2" charset="-78"/>
              </a:rPr>
              <a:t> 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marL="457200" lvl="0" indent="-457200" algn="r" rtl="1">
              <a:buFont typeface="Arial" panose="020B0604020202020204" pitchFamily="34" charset="0"/>
              <a:buChar char="•"/>
            </a:pPr>
            <a:r>
              <a:rPr lang="ar-OM" dirty="0" err="1">
                <a:solidFill>
                  <a:schemeClr val="tx1"/>
                </a:solidFill>
                <a:cs typeface="Ali_K_Alwand" pitchFamily="2" charset="-78"/>
              </a:rPr>
              <a:t>طرنطي</a:t>
            </a:r>
            <a:r>
              <a:rPr lang="ar-OM" dirty="0">
                <a:solidFill>
                  <a:schemeClr val="tx1"/>
                </a:solidFill>
                <a:cs typeface="Ali_K_Alwand" pitchFamily="2" charset="-78"/>
              </a:rPr>
              <a:t> دان </a:t>
            </a:r>
            <a:r>
              <a:rPr lang="ar-OM" dirty="0" err="1">
                <a:solidFill>
                  <a:schemeClr val="tx1"/>
                </a:solidFill>
                <a:cs typeface="Ali_K_Alwand" pitchFamily="2" charset="-78"/>
              </a:rPr>
              <a:t>بة</a:t>
            </a:r>
            <a:r>
              <a:rPr lang="ar-OM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OM" dirty="0" err="1">
                <a:solidFill>
                  <a:schemeClr val="tx1"/>
                </a:solidFill>
                <a:cs typeface="Ali_K_Alwand" pitchFamily="2" charset="-78"/>
              </a:rPr>
              <a:t>هةموو</a:t>
            </a:r>
            <a:r>
              <a:rPr lang="ar-OM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OM" dirty="0" err="1">
                <a:solidFill>
                  <a:schemeClr val="tx1"/>
                </a:solidFill>
                <a:cs typeface="Ali_K_Alwand" pitchFamily="2" charset="-78"/>
              </a:rPr>
              <a:t>لايةنةكاني</a:t>
            </a:r>
            <a:r>
              <a:rPr lang="ar-OM" dirty="0">
                <a:solidFill>
                  <a:schemeClr val="tx1"/>
                </a:solidFill>
                <a:cs typeface="Ali_K_Alwand" pitchFamily="2" charset="-78"/>
              </a:rPr>
              <a:t> تاك 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marL="457200" indent="-457200" algn="r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77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848600" cy="1066799"/>
          </a:xfrm>
        </p:spPr>
        <p:txBody>
          <a:bodyPr>
            <a:normAutofit fontScale="90000"/>
          </a:bodyPr>
          <a:lstStyle/>
          <a:p>
            <a:pPr rtl="1"/>
            <a:r>
              <a:rPr lang="ar-OM" dirty="0">
                <a:solidFill>
                  <a:srgbClr val="FF0000"/>
                </a:solidFill>
                <a:cs typeface="Ali_K_Alwand" pitchFamily="2" charset="-78"/>
              </a:rPr>
              <a:t> </a:t>
            </a:r>
            <a:r>
              <a:rPr lang="en-US" dirty="0">
                <a:solidFill>
                  <a:srgbClr val="FF0000"/>
                </a:solidFill>
                <a:cs typeface="Ali_K_Alwand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Ali_K_Alwand" pitchFamily="2" charset="-78"/>
              </a:rPr>
            </a:br>
            <a:r>
              <a:rPr lang="ar-OM" dirty="0" err="1">
                <a:solidFill>
                  <a:srgbClr val="FF0000"/>
                </a:solidFill>
                <a:cs typeface="Ali_K_Alwand" pitchFamily="2" charset="-78"/>
              </a:rPr>
              <a:t>سيفةتةكاني</a:t>
            </a:r>
            <a:r>
              <a:rPr lang="ar-OM" dirty="0">
                <a:solidFill>
                  <a:srgbClr val="FF0000"/>
                </a:solidFill>
                <a:cs typeface="Ali_K_Alwand" pitchFamily="2" charset="-78"/>
              </a:rPr>
              <a:t> </a:t>
            </a:r>
            <a:r>
              <a:rPr lang="ar-OM" dirty="0" err="1">
                <a:solidFill>
                  <a:srgbClr val="FF0000"/>
                </a:solidFill>
                <a:cs typeface="Ali_K_Alwand" pitchFamily="2" charset="-78"/>
              </a:rPr>
              <a:t>ئامانجي</a:t>
            </a:r>
            <a:r>
              <a:rPr lang="ar-OM" dirty="0">
                <a:solidFill>
                  <a:srgbClr val="FF0000"/>
                </a:solidFill>
                <a:cs typeface="Ali_K_Alwand" pitchFamily="2" charset="-78"/>
              </a:rPr>
              <a:t> </a:t>
            </a:r>
            <a:r>
              <a:rPr lang="ar-OM" dirty="0" err="1">
                <a:solidFill>
                  <a:srgbClr val="FF0000"/>
                </a:solidFill>
                <a:cs typeface="Ali_K_Alwand" pitchFamily="2" charset="-78"/>
              </a:rPr>
              <a:t>تايبةت</a:t>
            </a:r>
            <a:r>
              <a:rPr lang="ar-OM" dirty="0">
                <a:solidFill>
                  <a:srgbClr val="FF0000"/>
                </a:solidFill>
                <a:cs typeface="Ali_K_Alwand" pitchFamily="2" charset="-78"/>
              </a:rPr>
              <a:t> / </a:t>
            </a:r>
            <a:endParaRPr lang="en-US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457200" lvl="0" indent="-457200" algn="r" rtl="1">
              <a:buFont typeface="Arial" panose="020B0604020202020204" pitchFamily="34" charset="0"/>
              <a:buChar char="•"/>
            </a:pP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كورت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خايةنة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marL="457200" lvl="0" indent="-457200" algn="r" rtl="1">
              <a:buFont typeface="Arial" panose="020B0604020202020204" pitchFamily="34" charset="0"/>
              <a:buChar char="•"/>
            </a:pP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دةتواني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بةئاساني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جيَ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بةجيَ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بكةين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marL="457200" lvl="0" indent="-457200" algn="r" rtl="1">
              <a:buFont typeface="Arial" panose="020B0604020202020204" pitchFamily="34" charset="0"/>
              <a:buChar char="•"/>
            </a:pP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دةتوانين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بة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ئاساني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ثيَوانةي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بكةين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marL="457200" lvl="0" indent="-457200" algn="r" rtl="1">
              <a:buFont typeface="Arial" panose="020B0604020202020204" pitchFamily="34" charset="0"/>
              <a:buChar char="•"/>
            </a:pP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طؤراوة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marL="457200" indent="-457200" algn="r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4544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err="1">
                <a:solidFill>
                  <a:srgbClr val="FF0000"/>
                </a:solidFill>
                <a:cs typeface="Ali_K_Alwand" pitchFamily="2" charset="-78"/>
              </a:rPr>
              <a:t>ثؤلينكردني</a:t>
            </a:r>
            <a:r>
              <a:rPr lang="ar-IQ" dirty="0">
                <a:solidFill>
                  <a:srgbClr val="FF0000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rgbClr val="FF0000"/>
                </a:solidFill>
                <a:cs typeface="Ali_K_Alwand" pitchFamily="2" charset="-78"/>
              </a:rPr>
              <a:t>ئامانجي</a:t>
            </a:r>
            <a:r>
              <a:rPr lang="ar-IQ" dirty="0">
                <a:solidFill>
                  <a:srgbClr val="FF0000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rgbClr val="FF0000"/>
                </a:solidFill>
                <a:cs typeface="Ali_K_Alwand" pitchFamily="2" charset="-78"/>
              </a:rPr>
              <a:t>تايبةت</a:t>
            </a:r>
            <a:r>
              <a:rPr lang="ar-IQ" dirty="0">
                <a:solidFill>
                  <a:srgbClr val="FF0000"/>
                </a:solidFill>
                <a:cs typeface="Ali_K_Alwand" pitchFamily="2" charset="-78"/>
              </a:rPr>
              <a:t> :-</a:t>
            </a:r>
            <a:r>
              <a:rPr lang="en-US" dirty="0">
                <a:solidFill>
                  <a:srgbClr val="FF0000"/>
                </a:solidFill>
                <a:cs typeface="Ali_K_Alwand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Ali_K_Alwand" pitchFamily="2" charset="-78"/>
              </a:rPr>
            </a:br>
            <a:endParaRPr lang="en-US" dirty="0">
              <a:solidFill>
                <a:srgbClr val="FF0000"/>
              </a:solidFill>
              <a:cs typeface="Ali_K_Alwan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ئامانجي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نةتةوةيي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endParaRPr lang="en-US" dirty="0" smtClean="0">
              <a:solidFill>
                <a:schemeClr val="tx1"/>
              </a:solidFill>
              <a:cs typeface="Ali_K_Alwand" pitchFamily="2" charset="-78"/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ئامانجي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تةندروستي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endParaRPr lang="en-US" dirty="0" smtClean="0">
              <a:solidFill>
                <a:schemeClr val="tx1"/>
              </a:solidFill>
              <a:cs typeface="Ali_K_Alwand" pitchFamily="2" charset="-78"/>
            </a:endParaRPr>
          </a:p>
          <a:p>
            <a:pPr marL="457200" lvl="0" indent="-457200" algn="r" rtl="1">
              <a:buFont typeface="Arial" panose="020B0604020202020204" pitchFamily="34" charset="0"/>
              <a:buChar char="•"/>
            </a:pP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ئامانجي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دذايةتي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بيروباوةرى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كؤن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وخراث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يان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ثوضةلَ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و </a:t>
            </a:r>
            <a:r>
              <a:rPr lang="ar-IQ" dirty="0" err="1">
                <a:solidFill>
                  <a:schemeClr val="tx1"/>
                </a:solidFill>
                <a:cs typeface="Ali_K_Alwand" pitchFamily="2" charset="-78"/>
              </a:rPr>
              <a:t>ناراست</a:t>
            </a:r>
            <a:r>
              <a:rPr lang="ar-IQ" dirty="0">
                <a:solidFill>
                  <a:schemeClr val="tx1"/>
                </a:solidFill>
                <a:cs typeface="Ali_K_Alwand" pitchFamily="2" charset="-78"/>
              </a:rPr>
              <a:t> .</a:t>
            </a: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1316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150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دارشتني ثلاني وانة ووتنةوة . </vt:lpstr>
      <vt:lpstr>ئامانجي طشتي و ئامانجي تايبةت .</vt:lpstr>
      <vt:lpstr>  سيفةتةكاني ئامانجي طشتي /  </vt:lpstr>
      <vt:lpstr>سوودي ئامانجي طشتي بةوةى كة نةطؤرة ئةمانةى خوارةوةية:- </vt:lpstr>
      <vt:lpstr>  سيفةتةكاني ئامانجي تايبةت / </vt:lpstr>
      <vt:lpstr>ثؤلينكردني ئامانجي تايبةت :-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دارشتني ثلاني وانة ووتنةوة . </dc:title>
  <dc:creator>Maher</dc:creator>
  <cp:lastModifiedBy>Maher</cp:lastModifiedBy>
  <cp:revision>1</cp:revision>
  <dcterms:created xsi:type="dcterms:W3CDTF">2020-11-23T22:10:01Z</dcterms:created>
  <dcterms:modified xsi:type="dcterms:W3CDTF">2020-11-23T22:16:46Z</dcterms:modified>
</cp:coreProperties>
</file>