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0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5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4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3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2C063-ED00-4037-A9EB-A9DADE2665B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612C-0748-4ADA-B412-8FA8C7F3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9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143000"/>
          </a:xfrm>
        </p:spPr>
        <p:txBody>
          <a:bodyPr>
            <a:normAutofit/>
          </a:bodyPr>
          <a:lstStyle/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سيفاتي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مامؤستا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ثيَويستة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مامؤستا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ضةند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سيفاتيَكي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تيدابيَت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كة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مةرج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ثيَويستن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chemeClr val="tx1"/>
                </a:solidFill>
                <a:cs typeface="Ali_K_Samik" pitchFamily="2" charset="-78"/>
              </a:rPr>
              <a:t>طرنطترينيان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smtClean="0">
                <a:cs typeface="Ali_K_Samik" pitchFamily="2" charset="-78"/>
              </a:rPr>
              <a:t>.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390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لايةنة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هاريكارةكان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ثرؤسةى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وانة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Samik" pitchFamily="2" charset="-78"/>
              </a:rPr>
              <a:t>ووتنةوةدا</a:t>
            </a:r>
            <a:r>
              <a:rPr lang="ar-OM" dirty="0">
                <a:solidFill>
                  <a:srgbClr val="FF0000"/>
                </a:solidFill>
                <a:cs typeface="Ali_K_Samik" pitchFamily="2" charset="-78"/>
              </a:rPr>
              <a:t> .</a:t>
            </a:r>
            <a:r>
              <a:rPr lang="en-US" dirty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Ali_K_Samik" pitchFamily="2" charset="-78"/>
              </a:rPr>
            </a:b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620000" cy="3733800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خودى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مامؤستا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/ </a:t>
            </a:r>
            <a:endParaRPr lang="ar-IQ" dirty="0" smtClean="0">
              <a:solidFill>
                <a:schemeClr val="tx1"/>
              </a:solidFill>
              <a:cs typeface="Ali_K_Samik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بووني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قوتابي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/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بوونى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هؤكارى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يارمةتيدةر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بؤ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ثرؤسةى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وانة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ووتنةوة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chemeClr val="tx1"/>
                </a:solidFill>
                <a:cs typeface="Ali_K_Samik" pitchFamily="2" charset="-78"/>
              </a:rPr>
              <a:t>/ </a:t>
            </a:r>
          </a:p>
          <a:p>
            <a:pPr marL="457200" lvl="0" indent="-457200" algn="r" rtl="1">
              <a:buFont typeface="Arial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هؤكارى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مادي .</a:t>
            </a:r>
            <a:endParaRPr lang="en-US" dirty="0">
              <a:solidFill>
                <a:schemeClr val="tx1"/>
              </a:solidFill>
              <a:cs typeface="Ali_K_Samik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هؤكارى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معنوى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endParaRPr lang="en-US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921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543800" cy="1219200"/>
          </a:xfrm>
        </p:spPr>
        <p:txBody>
          <a:bodyPr>
            <a:normAutofit fontScale="90000"/>
          </a:bodyPr>
          <a:lstStyle/>
          <a:p>
            <a:r>
              <a:rPr lang="ar-OM" dirty="0" err="1">
                <a:cs typeface="Ali_K_Samik" pitchFamily="2" charset="-78"/>
              </a:rPr>
              <a:t>هؤكارى</a:t>
            </a:r>
            <a:r>
              <a:rPr lang="ar-OM" dirty="0">
                <a:cs typeface="Ali_K_Samik" pitchFamily="2" charset="-78"/>
              </a:rPr>
              <a:t> مادي </a:t>
            </a:r>
            <a:r>
              <a:rPr lang="ar-OM" dirty="0" err="1">
                <a:cs typeface="Ali_K_Samik" pitchFamily="2" charset="-78"/>
              </a:rPr>
              <a:t>لةمانةى</a:t>
            </a:r>
            <a:r>
              <a:rPr lang="ar-OM" dirty="0">
                <a:cs typeface="Ali_K_Samik" pitchFamily="2" charset="-78"/>
              </a:rPr>
              <a:t> </a:t>
            </a:r>
            <a:r>
              <a:rPr lang="ar-OM" dirty="0" err="1">
                <a:cs typeface="Ali_K_Samik" pitchFamily="2" charset="-78"/>
              </a:rPr>
              <a:t>لاى</a:t>
            </a:r>
            <a:r>
              <a:rPr lang="ar-OM" dirty="0">
                <a:cs typeface="Ali_K_Samik" pitchFamily="2" charset="-78"/>
              </a:rPr>
              <a:t> </a:t>
            </a:r>
            <a:r>
              <a:rPr lang="ar-OM" dirty="0" err="1">
                <a:cs typeface="Ali_K_Samik" pitchFamily="2" charset="-78"/>
              </a:rPr>
              <a:t>خوارةوة</a:t>
            </a:r>
            <a:r>
              <a:rPr lang="ar-OM" dirty="0">
                <a:cs typeface="Ali_K_Samik" pitchFamily="2" charset="-78"/>
              </a:rPr>
              <a:t> </a:t>
            </a:r>
            <a:r>
              <a:rPr lang="ar-OM" dirty="0" err="1">
                <a:cs typeface="Ali_K_Samik" pitchFamily="2" charset="-78"/>
              </a:rPr>
              <a:t>ثيَك</a:t>
            </a:r>
            <a:r>
              <a:rPr lang="ar-OM" dirty="0">
                <a:cs typeface="Ali_K_Samik" pitchFamily="2" charset="-78"/>
              </a:rPr>
              <a:t> </a:t>
            </a:r>
            <a:r>
              <a:rPr lang="ar-OM" dirty="0" err="1">
                <a:cs typeface="Ali_K_Samik" pitchFamily="2" charset="-78"/>
              </a:rPr>
              <a:t>ديَت</a:t>
            </a:r>
            <a:r>
              <a:rPr lang="ar-OM" dirty="0">
                <a:cs typeface="Ali_K_Samik" pitchFamily="2" charset="-78"/>
              </a:rPr>
              <a:t> :-</a:t>
            </a:r>
            <a:r>
              <a:rPr lang="en-US" dirty="0">
                <a:cs typeface="Ali_K_Samik" pitchFamily="2" charset="-78"/>
              </a:rPr>
              <a:t/>
            </a:r>
            <a:br>
              <a:rPr lang="en-US" dirty="0">
                <a:cs typeface="Ali_K_Samik" pitchFamily="2" charset="-78"/>
              </a:rPr>
            </a:br>
            <a:endParaRPr lang="en-US" dirty="0"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705600" cy="2971800"/>
          </a:xfrm>
        </p:spPr>
        <p:txBody>
          <a:bodyPr>
            <a:normAutofit/>
          </a:bodyPr>
          <a:lstStyle/>
          <a:p>
            <a:pPr algn="r"/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بووني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شويَن (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باخضةى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ساوايان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،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قوتابخانة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،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كؤليَذ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) / </a:t>
            </a:r>
            <a:endParaRPr lang="ar-IQ" dirty="0" smtClean="0">
              <a:solidFill>
                <a:schemeClr val="tx1"/>
              </a:solidFill>
              <a:cs typeface="Ali_K_Samik" pitchFamily="2" charset="-78"/>
            </a:endParaRPr>
          </a:p>
          <a:p>
            <a:pPr algn="r"/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ثؤلي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وانة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ووتنةوة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/ </a:t>
            </a:r>
            <a:endParaRPr lang="ar-IQ" dirty="0" smtClean="0">
              <a:solidFill>
                <a:schemeClr val="tx1"/>
              </a:solidFill>
              <a:cs typeface="Ali_K_Samik" pitchFamily="2" charset="-78"/>
            </a:endParaRPr>
          </a:p>
          <a:p>
            <a:pPr algn="r"/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هؤكارى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Samik" pitchFamily="2" charset="-78"/>
              </a:rPr>
              <a:t>معنةوى</a:t>
            </a:r>
            <a:r>
              <a:rPr lang="ar-OM" dirty="0">
                <a:solidFill>
                  <a:schemeClr val="tx1"/>
                </a:solidFill>
                <a:cs typeface="Ali_K_Samik" pitchFamily="2" charset="-78"/>
              </a:rPr>
              <a:t> / </a:t>
            </a:r>
            <a:endParaRPr lang="en-US" dirty="0">
              <a:solidFill>
                <a:schemeClr val="tx1"/>
              </a:solidFill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772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سيفاتي مامؤستا </vt:lpstr>
      <vt:lpstr>لايةنة هاريكارةكان لة ثرؤسةى وانة ووتنةوةدا . </vt:lpstr>
      <vt:lpstr>هؤكارى مادي لةمانةى لاى خوارةوة ثيَك ديَت :-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سيفاتي مامؤستا </dc:title>
  <dc:creator>Maher</dc:creator>
  <cp:lastModifiedBy>Maher</cp:lastModifiedBy>
  <cp:revision>1</cp:revision>
  <dcterms:created xsi:type="dcterms:W3CDTF">2020-11-12T10:08:01Z</dcterms:created>
  <dcterms:modified xsi:type="dcterms:W3CDTF">2020-11-12T10:15:14Z</dcterms:modified>
</cp:coreProperties>
</file>