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09" r:id="rId6"/>
    <p:sldId id="310" r:id="rId7"/>
    <p:sldId id="311" r:id="rId8"/>
    <p:sldId id="312" r:id="rId9"/>
    <p:sldId id="313" r:id="rId10"/>
    <p:sldId id="30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Lorem ipsum dolor sit amet, consectetuer adipiscing elit. 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Nunc viverra imperdiet enim. Fusce est. Vivamus a tellus.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Pellentesque habitant morbi tristique senectus et netus.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B6056BFB-47D7-4C5F-BA11-2CB63C56A52D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311B26C8-22B1-4363-B621-DD56FB7418C8}" type="pres">
      <dgm:prSet presAssocID="{40FC4FFE-8987-4A26-B7F4-8A516F18ADAE}" presName="compNode" presStyleCnt="0"/>
      <dgm:spPr/>
    </dgm:pt>
    <dgm:pt modelId="{A201D7A7-914C-4D24-8B82-EE40155AB0BE}" type="pres">
      <dgm:prSet presAssocID="{40FC4FFE-8987-4A26-B7F4-8A516F18ADAE}" presName="iconBgRect" presStyleLbl="bgShp" presStyleIdx="0" presStyleCnt="3"/>
      <dgm:spPr>
        <a:prstGeom prst="ellipse">
          <a:avLst/>
        </a:prstGeom>
      </dgm:spPr>
    </dgm:pt>
    <dgm:pt modelId="{8FA2F131-CD01-4CBD-B7A5-1B9B5E7F0402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e chart"/>
        </a:ext>
      </dgm:extLst>
    </dgm:pt>
    <dgm:pt modelId="{F755F00C-B2DB-4097-B4BC-8F1BACC938B7}" type="pres">
      <dgm:prSet presAssocID="{40FC4FFE-8987-4A26-B7F4-8A516F18ADAE}" presName="spaceRect" presStyleCnt="0"/>
      <dgm:spPr/>
    </dgm:pt>
    <dgm:pt modelId="{08F4E96D-0DB6-4476-8C51-7CC7EC2F227B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5AB3C10D-885E-4522-AB39-7ED4318D191A}" type="pres">
      <dgm:prSet presAssocID="{5B62599A-5C9B-48E7-896E-EA782AC60C8B}" presName="sibTrans" presStyleCnt="0"/>
      <dgm:spPr/>
    </dgm:pt>
    <dgm:pt modelId="{2F278BF9-E1B2-4A1C-B065-C19A7B904219}" type="pres">
      <dgm:prSet presAssocID="{49225C73-1633-42F1-AB3B-7CB183E5F8B8}" presName="compNode" presStyleCnt="0"/>
      <dgm:spPr/>
    </dgm:pt>
    <dgm:pt modelId="{543C18BC-1989-44B2-9862-C670C61D3452}" type="pres">
      <dgm:prSet presAssocID="{49225C73-1633-42F1-AB3B-7CB183E5F8B8}" presName="iconBgRect" presStyleLbl="bgShp" presStyleIdx="1" presStyleCnt="3"/>
      <dgm:spPr>
        <a:prstGeom prst="ellipse">
          <a:avLst/>
        </a:prstGeom>
      </dgm:spPr>
    </dgm:pt>
    <dgm:pt modelId="{E94F35BC-9C76-400A-BBCA-0032259E2E5A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503A6D04-9ADD-43CC-9847-497CD48F2D11}" type="pres">
      <dgm:prSet presAssocID="{49225C73-1633-42F1-AB3B-7CB183E5F8B8}" presName="spaceRect" presStyleCnt="0"/>
      <dgm:spPr/>
    </dgm:pt>
    <dgm:pt modelId="{20363298-B2A6-463D-A7BE-F9F67404E389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A47947BB-708D-4F7E-B072-3C2E42B34B24}" type="pres">
      <dgm:prSet presAssocID="{9646853A-8964-4519-A5B1-0B7D18B2983D}" presName="sibTrans" presStyleCnt="0"/>
      <dgm:spPr/>
    </dgm:pt>
    <dgm:pt modelId="{BDCD0AC9-D564-4025-AD8A-36664A6CBE31}" type="pres">
      <dgm:prSet presAssocID="{1C383F32-22E8-4F62-A3E0-BDC3D5F48992}" presName="compNode" presStyleCnt="0"/>
      <dgm:spPr/>
    </dgm:pt>
    <dgm:pt modelId="{5BDDFF18-9AEC-4E5E-B9AA-33D86F01A63E}" type="pres">
      <dgm:prSet presAssocID="{1C383F32-22E8-4F62-A3E0-BDC3D5F48992}" presName="iconBgRect" presStyleLbl="bgShp" presStyleIdx="2" presStyleCnt="3"/>
      <dgm:spPr>
        <a:prstGeom prst="ellipse">
          <a:avLst/>
        </a:prstGeom>
      </dgm:spPr>
    </dgm:pt>
    <dgm:pt modelId="{F09AEBFF-D2D3-4FFF-AD65-C3CEAEEB10F2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F2EBFBCF-0520-415A-A886-3C4F90D208EF}" type="pres">
      <dgm:prSet presAssocID="{1C383F32-22E8-4F62-A3E0-BDC3D5F48992}" presName="spaceRect" presStyleCnt="0"/>
      <dgm:spPr/>
    </dgm:pt>
    <dgm:pt modelId="{AB9CAFAA-6939-48A6-A89B-19D1A94B9EA1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BA953D32-2DFF-47FE-AF26-C6B9E63D38DF}" type="presOf" srcId="{49225C73-1633-42F1-AB3B-7CB183E5F8B8}" destId="{20363298-B2A6-463D-A7BE-F9F67404E389}" srcOrd="0" destOrd="0" presId="urn:microsoft.com/office/officeart/2018/5/layout/IconLeafLabelList"/>
    <dgm:cxn modelId="{EC450542-0ED9-4BD6-9E85-5709B80794C5}" type="presOf" srcId="{01A66772-F185-4D58-B8BB-E9370D7A7A2B}" destId="{B6056BFB-47D7-4C5F-BA11-2CB63C56A52D}" srcOrd="0" destOrd="0" presId="urn:microsoft.com/office/officeart/2018/5/layout/IconLeaf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D55FAE9C-CF3C-44F3-9D1E-DE6DF574E6D9}" type="presOf" srcId="{1C383F32-22E8-4F62-A3E0-BDC3D5F48992}" destId="{AB9CAFAA-6939-48A6-A89B-19D1A94B9EA1}" srcOrd="0" destOrd="0" presId="urn:microsoft.com/office/officeart/2018/5/layout/IconLeafLabelList"/>
    <dgm:cxn modelId="{A85983B4-FADF-419C-BC71-B5F0871C3055}" type="presOf" srcId="{40FC4FFE-8987-4A26-B7F4-8A516F18ADAE}" destId="{08F4E96D-0DB6-4476-8C51-7CC7EC2F227B}" srcOrd="0" destOrd="0" presId="urn:microsoft.com/office/officeart/2018/5/layout/IconLeafLabelList"/>
    <dgm:cxn modelId="{A3E74EE8-8900-4EBD-8983-3BF0AFD6DCC7}" type="presParOf" srcId="{B6056BFB-47D7-4C5F-BA11-2CB63C56A52D}" destId="{311B26C8-22B1-4363-B621-DD56FB7418C8}" srcOrd="0" destOrd="0" presId="urn:microsoft.com/office/officeart/2018/5/layout/IconLeafLabelList"/>
    <dgm:cxn modelId="{044EA9E0-B51B-492A-BE32-015CEAD0BAC9}" type="presParOf" srcId="{311B26C8-22B1-4363-B621-DD56FB7418C8}" destId="{A201D7A7-914C-4D24-8B82-EE40155AB0BE}" srcOrd="0" destOrd="0" presId="urn:microsoft.com/office/officeart/2018/5/layout/IconLeafLabelList"/>
    <dgm:cxn modelId="{08373EC6-14CB-429D-9495-F32683B931D7}" type="presParOf" srcId="{311B26C8-22B1-4363-B621-DD56FB7418C8}" destId="{8FA2F131-CD01-4CBD-B7A5-1B9B5E7F0402}" srcOrd="1" destOrd="0" presId="urn:microsoft.com/office/officeart/2018/5/layout/IconLeafLabelList"/>
    <dgm:cxn modelId="{9AB500F0-62A2-4E73-B4F4-5056804C8D6A}" type="presParOf" srcId="{311B26C8-22B1-4363-B621-DD56FB7418C8}" destId="{F755F00C-B2DB-4097-B4BC-8F1BACC938B7}" srcOrd="2" destOrd="0" presId="urn:microsoft.com/office/officeart/2018/5/layout/IconLeafLabelList"/>
    <dgm:cxn modelId="{676606A7-6564-4CEB-ACE0-4FF9A3A04E67}" type="presParOf" srcId="{311B26C8-22B1-4363-B621-DD56FB7418C8}" destId="{08F4E96D-0DB6-4476-8C51-7CC7EC2F227B}" srcOrd="3" destOrd="0" presId="urn:microsoft.com/office/officeart/2018/5/layout/IconLeafLabelList"/>
    <dgm:cxn modelId="{EAE0F94A-A454-4049-84F7-9EC90E847A03}" type="presParOf" srcId="{B6056BFB-47D7-4C5F-BA11-2CB63C56A52D}" destId="{5AB3C10D-885E-4522-AB39-7ED4318D191A}" srcOrd="1" destOrd="0" presId="urn:microsoft.com/office/officeart/2018/5/layout/IconLeafLabelList"/>
    <dgm:cxn modelId="{B0B5B21A-5ADD-4500-9A67-9B26AF543EBA}" type="presParOf" srcId="{B6056BFB-47D7-4C5F-BA11-2CB63C56A52D}" destId="{2F278BF9-E1B2-4A1C-B065-C19A7B904219}" srcOrd="2" destOrd="0" presId="urn:microsoft.com/office/officeart/2018/5/layout/IconLeafLabelList"/>
    <dgm:cxn modelId="{11FEAF2C-54F7-4E9C-A1D6-5FA0BF7F3665}" type="presParOf" srcId="{2F278BF9-E1B2-4A1C-B065-C19A7B904219}" destId="{543C18BC-1989-44B2-9862-C670C61D3452}" srcOrd="0" destOrd="0" presId="urn:microsoft.com/office/officeart/2018/5/layout/IconLeafLabelList"/>
    <dgm:cxn modelId="{92C17ECB-A80D-4A0E-95CF-40A53D32275F}" type="presParOf" srcId="{2F278BF9-E1B2-4A1C-B065-C19A7B904219}" destId="{E94F35BC-9C76-400A-BBCA-0032259E2E5A}" srcOrd="1" destOrd="0" presId="urn:microsoft.com/office/officeart/2018/5/layout/IconLeafLabelList"/>
    <dgm:cxn modelId="{54E5AE33-4BE6-44E7-871B-1103A0BA7A56}" type="presParOf" srcId="{2F278BF9-E1B2-4A1C-B065-C19A7B904219}" destId="{503A6D04-9ADD-43CC-9847-497CD48F2D11}" srcOrd="2" destOrd="0" presId="urn:microsoft.com/office/officeart/2018/5/layout/IconLeafLabelList"/>
    <dgm:cxn modelId="{3575FCA0-4FCE-460A-8D84-2C767D311A20}" type="presParOf" srcId="{2F278BF9-E1B2-4A1C-B065-C19A7B904219}" destId="{20363298-B2A6-463D-A7BE-F9F67404E389}" srcOrd="3" destOrd="0" presId="urn:microsoft.com/office/officeart/2018/5/layout/IconLeafLabelList"/>
    <dgm:cxn modelId="{4FD22448-C17B-4C43-BAB3-A0B7AA9BCE0D}" type="presParOf" srcId="{B6056BFB-47D7-4C5F-BA11-2CB63C56A52D}" destId="{A47947BB-708D-4F7E-B072-3C2E42B34B24}" srcOrd="3" destOrd="0" presId="urn:microsoft.com/office/officeart/2018/5/layout/IconLeafLabelList"/>
    <dgm:cxn modelId="{75E30F4F-0E76-457B-9D4F-CDE27C2F7F77}" type="presParOf" srcId="{B6056BFB-47D7-4C5F-BA11-2CB63C56A52D}" destId="{BDCD0AC9-D564-4025-AD8A-36664A6CBE31}" srcOrd="4" destOrd="0" presId="urn:microsoft.com/office/officeart/2018/5/layout/IconLeafLabelList"/>
    <dgm:cxn modelId="{C6A367E7-6A7C-42CB-94E4-8EA78AEF87BF}" type="presParOf" srcId="{BDCD0AC9-D564-4025-AD8A-36664A6CBE31}" destId="{5BDDFF18-9AEC-4E5E-B9AA-33D86F01A63E}" srcOrd="0" destOrd="0" presId="urn:microsoft.com/office/officeart/2018/5/layout/IconLeafLabelList"/>
    <dgm:cxn modelId="{B180CBEB-FA9F-4E52-8CA3-A65CB80BB91B}" type="presParOf" srcId="{BDCD0AC9-D564-4025-AD8A-36664A6CBE31}" destId="{F09AEBFF-D2D3-4FFF-AD65-C3CEAEEB10F2}" srcOrd="1" destOrd="0" presId="urn:microsoft.com/office/officeart/2018/5/layout/IconLeafLabelList"/>
    <dgm:cxn modelId="{170B020E-1E19-4EB4-A72C-4FCF01A7DD7E}" type="presParOf" srcId="{BDCD0AC9-D564-4025-AD8A-36664A6CBE31}" destId="{F2EBFBCF-0520-415A-A886-3C4F90D208EF}" srcOrd="2" destOrd="0" presId="urn:microsoft.com/office/officeart/2018/5/layout/IconLeafLabelList"/>
    <dgm:cxn modelId="{CADD8F7D-722C-42A0-AF21-39A3559F8D7B}" type="presParOf" srcId="{BDCD0AC9-D564-4025-AD8A-36664A6CBE31}" destId="{AB9CAFAA-6939-48A6-A89B-19D1A94B9EA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1D7A7-914C-4D24-8B82-EE40155AB0BE}">
      <dsp:nvSpPr>
        <dsp:cNvPr id="0" name=""/>
        <dsp:cNvSpPr/>
      </dsp:nvSpPr>
      <dsp:spPr>
        <a:xfrm>
          <a:off x="616949" y="340539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2F131-CD01-4CBD-B7A5-1B9B5E7F0402}">
      <dsp:nvSpPr>
        <dsp:cNvPr id="0" name=""/>
        <dsp:cNvSpPr/>
      </dsp:nvSpPr>
      <dsp:spPr>
        <a:xfrm>
          <a:off x="1004512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4E96D-0DB6-4476-8C51-7CC7EC2F227B}">
      <dsp:nvSpPr>
        <dsp:cNvPr id="0" name=""/>
        <dsp:cNvSpPr/>
      </dsp:nvSpPr>
      <dsp:spPr>
        <a:xfrm>
          <a:off x="35606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Lorem ipsum dolor sit amet, consectetuer adipiscing elit. </a:t>
          </a:r>
        </a:p>
      </dsp:txBody>
      <dsp:txXfrm>
        <a:off x="35606" y="2725540"/>
        <a:ext cx="2981250" cy="720000"/>
      </dsp:txXfrm>
    </dsp:sp>
    <dsp:sp modelId="{543C18BC-1989-44B2-9862-C670C61D3452}">
      <dsp:nvSpPr>
        <dsp:cNvPr id="0" name=""/>
        <dsp:cNvSpPr/>
      </dsp:nvSpPr>
      <dsp:spPr>
        <a:xfrm>
          <a:off x="4119918" y="340539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F35BC-9C76-400A-BBCA-0032259E2E5A}">
      <dsp:nvSpPr>
        <dsp:cNvPr id="0" name=""/>
        <dsp:cNvSpPr/>
      </dsp:nvSpPr>
      <dsp:spPr>
        <a:xfrm>
          <a:off x="4507481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63298-B2A6-463D-A7BE-F9F67404E389}">
      <dsp:nvSpPr>
        <dsp:cNvPr id="0" name=""/>
        <dsp:cNvSpPr/>
      </dsp:nvSpPr>
      <dsp:spPr>
        <a:xfrm>
          <a:off x="3538574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Nunc viverra imperdiet enim. Fusce est. Vivamus a tellus.</a:t>
          </a:r>
        </a:p>
      </dsp:txBody>
      <dsp:txXfrm>
        <a:off x="3538574" y="2725540"/>
        <a:ext cx="2981250" cy="720000"/>
      </dsp:txXfrm>
    </dsp:sp>
    <dsp:sp modelId="{5BDDFF18-9AEC-4E5E-B9AA-33D86F01A63E}">
      <dsp:nvSpPr>
        <dsp:cNvPr id="0" name=""/>
        <dsp:cNvSpPr/>
      </dsp:nvSpPr>
      <dsp:spPr>
        <a:xfrm>
          <a:off x="7622887" y="340539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AEBFF-D2D3-4FFF-AD65-C3CEAEEB10F2}">
      <dsp:nvSpPr>
        <dsp:cNvPr id="0" name=""/>
        <dsp:cNvSpPr/>
      </dsp:nvSpPr>
      <dsp:spPr>
        <a:xfrm>
          <a:off x="8010450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CAFAA-6939-48A6-A89B-19D1A94B9EA1}">
      <dsp:nvSpPr>
        <dsp:cNvPr id="0" name=""/>
        <dsp:cNvSpPr/>
      </dsp:nvSpPr>
      <dsp:spPr>
        <a:xfrm>
          <a:off x="7041543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Pellentesque habitant morbi tristique senectus et netus.</a:t>
          </a:r>
        </a:p>
      </dsp:txBody>
      <dsp:txXfrm>
        <a:off x="7041543" y="2725540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11/25/2023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11/25/2023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11/25/2023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11/25/2023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11/25/2023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11/25/2023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pPr algn="ctr"/>
            <a:r>
              <a:rPr lang="ar-IQ" sz="40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li_K_Alwand" pitchFamily="2" charset="-78"/>
              </a:rPr>
              <a:t>بيركردنةوةى ئةريَني . </a:t>
            </a:r>
            <a:br>
              <a:rPr lang="en-US" sz="40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294754"/>
            <a:ext cx="4724063" cy="1399483"/>
          </a:xfrm>
        </p:spPr>
        <p:txBody>
          <a:bodyPr>
            <a:noAutofit/>
          </a:bodyPr>
          <a:lstStyle/>
          <a:p>
            <a:pPr algn="just" rtl="1"/>
            <a:r>
              <a:rPr lang="ar-IQ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li_K_Alwand" pitchFamily="2" charset="-78"/>
              </a:rPr>
              <a:t>بيركردنةوة يةكيَكة لة خالَة بةهيَزةكاني مرؤظايةتي و سةرضاوةى ثيَشكةوتن و ثةرةسةندنيةتي . بيركردنةوة سةرضاوةى بةشيَكي زؤرى رةفتارةكاني مرؤظة و بنةماي ثرؤسةى فيَربوونة . واتا زؤربةى رةفتارو ئاراستةو ثةيوةنديية كؤمةلاَيةتيةكاني مرؤظ رةنطدانةوةى بيركردنةوةكانيتي 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/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68586E-F738-E6E0-5B61-82233A6FD4D7}"/>
              </a:ext>
            </a:extLst>
          </p:cNvPr>
          <p:cNvSpPr txBox="1"/>
          <p:nvPr/>
        </p:nvSpPr>
        <p:spPr>
          <a:xfrm>
            <a:off x="1078029" y="2969741"/>
            <a:ext cx="937500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r-IQ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li_K_Alwand" pitchFamily="2" charset="-78"/>
              </a:rPr>
              <a:t>بةثيَي بؤضووني سيليطمان و ثاولسكي (2003) بيركردنةوةى ئةريَني بريتية لة سةرنج دان  بؤ ئةنجامة ئةريَنييةكاني هزرى مرؤظ بؤ دروستكردني بيرؤكةى نويَ و دووركةوتنةوة لةو هؤكارانةى كة دةبنة هؤي تيَكضووني دةرووني و بيَ هيوابووني تاك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4818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E6DB4-7E5D-A59D-6083-151E26570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9692640" cy="1849494"/>
          </a:xfrm>
        </p:spPr>
        <p:txBody>
          <a:bodyPr>
            <a:normAutofit/>
          </a:bodyPr>
          <a:lstStyle/>
          <a:p>
            <a:pPr algn="ctr"/>
            <a:r>
              <a:rPr lang="ar-IQ" sz="28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li_K_Alwand" pitchFamily="2" charset="-78"/>
              </a:rPr>
              <a:t>بنةما سةرةكيةكاني بيركردنةوةى ئةريَني .</a:t>
            </a:r>
            <a:br>
              <a:rPr lang="en-US" sz="28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rgbClr val="92D05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777F16-D622-354E-1887-C3195E209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3503596"/>
            <a:ext cx="10058400" cy="2284556"/>
          </a:xfrm>
        </p:spPr>
        <p:txBody>
          <a:bodyPr>
            <a:normAutofit/>
          </a:bodyPr>
          <a:lstStyle/>
          <a:p>
            <a:pPr algn="ctr"/>
            <a:r>
              <a:rPr lang="ar-IQ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li_K_Alwand" pitchFamily="2" charset="-78"/>
              </a:rPr>
              <a:t>هؤشيارى تاك </a:t>
            </a:r>
          </a:p>
          <a:p>
            <a:pPr algn="ctr"/>
            <a:r>
              <a:rPr lang="ar-IQ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li_K_Alwand" pitchFamily="2" charset="-78"/>
              </a:rPr>
              <a:t>نةرم و نياني و خؤ طونجاندن </a:t>
            </a:r>
            <a:endParaRPr lang="ar-IQ" dirty="0">
              <a:latin typeface="Calibri" panose="020F0502020204030204" pitchFamily="34" charset="0"/>
              <a:ea typeface="Calibri" panose="020F0502020204030204" pitchFamily="34" charset="0"/>
              <a:cs typeface="Ali_K_Alwand" pitchFamily="2" charset="-78"/>
            </a:endParaRPr>
          </a:p>
          <a:p>
            <a:pPr algn="ctr"/>
            <a:r>
              <a:rPr lang="ar-IQ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li_K_Alwand" pitchFamily="2" charset="-78"/>
              </a:rPr>
              <a:t>هؤشمةندي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993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FA56D-01E7-B3D5-E4A8-C7ADB4C37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9865895" cy="1849494"/>
          </a:xfrm>
        </p:spPr>
        <p:txBody>
          <a:bodyPr>
            <a:normAutofit/>
          </a:bodyPr>
          <a:lstStyle/>
          <a:p>
            <a:pPr algn="ctr"/>
            <a:r>
              <a:rPr lang="ar-IQ" sz="36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li_K_Alwand" pitchFamily="2" charset="-78"/>
              </a:rPr>
              <a:t>رِةهةندةكاني بيركردنةوةى ئةريَني .</a:t>
            </a:r>
            <a:br>
              <a:rPr lang="en-US" sz="36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600" dirty="0">
              <a:solidFill>
                <a:srgbClr val="92D05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978FEA-5AF0-3A13-D895-C17719C3FA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2608446"/>
            <a:ext cx="10219258" cy="3179706"/>
          </a:xfrm>
        </p:spPr>
        <p:txBody>
          <a:bodyPr>
            <a:noAutofit/>
          </a:bodyPr>
          <a:lstStyle/>
          <a:p>
            <a:pPr algn="ctr"/>
            <a:r>
              <a:rPr lang="ar-IQ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li_K_Alwand" pitchFamily="2" charset="-78"/>
              </a:rPr>
              <a:t>رِةهةندني مةعريفي يان هزري </a:t>
            </a:r>
          </a:p>
          <a:p>
            <a:pPr algn="ctr"/>
            <a:r>
              <a:rPr lang="ar-IQ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li_K_Alwand" pitchFamily="2" charset="-78"/>
              </a:rPr>
              <a:t>رِةهةندي هةلَضووني </a:t>
            </a:r>
            <a:endParaRPr lang="ar-IQ" sz="2000" dirty="0">
              <a:latin typeface="Calibri" panose="020F0502020204030204" pitchFamily="34" charset="0"/>
              <a:ea typeface="Calibri" panose="020F0502020204030204" pitchFamily="34" charset="0"/>
              <a:cs typeface="Ali_K_Alwand" pitchFamily="2" charset="-78"/>
            </a:endParaRPr>
          </a:p>
          <a:p>
            <a:pPr algn="ctr"/>
            <a:r>
              <a:rPr lang="ar-IQ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li_K_Alwand" pitchFamily="2" charset="-78"/>
              </a:rPr>
              <a:t>رِةهةندي رةفتارى 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27821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889C7-245B-64B5-9AE6-E8C11CA71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9606013" cy="1143000"/>
          </a:xfrm>
        </p:spPr>
        <p:txBody>
          <a:bodyPr>
            <a:normAutofit/>
          </a:bodyPr>
          <a:lstStyle/>
          <a:p>
            <a:pPr algn="ctr"/>
            <a:r>
              <a:rPr lang="ar-IQ" sz="32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li_K_Alwand" pitchFamily="2" charset="-78"/>
              </a:rPr>
              <a:t>طرنطي بيركردنةوةى ئةريَني 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DC127-46EC-662C-C3A6-B01F32377B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119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CD22-2F86-85D9-F9A7-25BEBEC70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9355756" cy="2070875"/>
          </a:xfrm>
        </p:spPr>
        <p:txBody>
          <a:bodyPr>
            <a:normAutofit/>
          </a:bodyPr>
          <a:lstStyle/>
          <a:p>
            <a:pPr algn="ctr"/>
            <a:r>
              <a:rPr lang="ar-IQ" sz="28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li_K_Alwand" pitchFamily="2" charset="-78"/>
              </a:rPr>
              <a:t>هةنطاوةكاني طؤريني بيركردنةوةى نةريَني بؤ بيركردنةوةى ئةريَني </a:t>
            </a:r>
            <a:endParaRPr lang="en-US" sz="2800" dirty="0">
              <a:solidFill>
                <a:srgbClr val="92D05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847679-D49C-DBFE-814D-020F3D7EFC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ar-IQ" dirty="0">
                <a:cs typeface="Ali_K_Alwand" pitchFamily="2" charset="-78"/>
              </a:rPr>
              <a:t>ضؤن بيركردنةوةي نةريَني بطؤرين بؤ بيركردنةوة ئةريَني ؟ </a:t>
            </a:r>
            <a:endParaRPr lang="en-US" dirty="0">
              <a:cs typeface="Ali_K_Alwan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Title Lorem Ipsum </a:t>
            </a:r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3721020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52259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{052985BE-B0E0-4380-A1B8-303A5888D456}tf11437505_win32</Template>
  <TotalTime>8</TotalTime>
  <Words>153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Georgia Pro Cond Light</vt:lpstr>
      <vt:lpstr>Speak Pro</vt:lpstr>
      <vt:lpstr>RetrospectVTI</vt:lpstr>
      <vt:lpstr>بيركردنةوةى ئةريَني .  </vt:lpstr>
      <vt:lpstr>PowerPoint Presentation</vt:lpstr>
      <vt:lpstr>بنةما سةرةكيةكاني بيركردنةوةى ئةريَني . </vt:lpstr>
      <vt:lpstr>رِةهةندةكاني بيركردنةوةى ئةريَني . </vt:lpstr>
      <vt:lpstr>طرنطي بيركردنةوةى ئةريَني </vt:lpstr>
      <vt:lpstr>هةنطاوةكاني طؤريني بيركردنةوةى نةريَني بؤ بيركردنةوةى ئةريَني </vt:lpstr>
      <vt:lpstr>Title Lorem Ipsum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بيركردنةوةى ئةريَني .  </dc:title>
  <dc:creator>S I N O</dc:creator>
  <cp:lastModifiedBy>S I N O</cp:lastModifiedBy>
  <cp:revision>1</cp:revision>
  <dcterms:created xsi:type="dcterms:W3CDTF">2023-11-25T19:48:06Z</dcterms:created>
  <dcterms:modified xsi:type="dcterms:W3CDTF">2023-11-25T19:57:01Z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