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D72D-D95B-6887-3188-016FF81DD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9E8E7-56DD-4991-DE4F-8452D8CB7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7B21E-5735-E70E-520F-97C76F76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D7AA-BA33-6479-9916-2B7A3F3F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3A171-6500-26DC-2917-2850DE69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DB7B-3EC1-DAA3-7916-9A2646CB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B86D7-882D-1EC6-DF96-F4AD4085F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2D51D-820F-9623-1060-717F96CC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DCF5-807B-2246-43DC-A0A7A009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55350-37AF-3879-B21B-39F50210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BDAF4-5BC5-A1FA-5C8D-0625A88D1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37803-7BC9-1738-8D14-688F1BB83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245B-96B6-4D0E-9346-60F59411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F37D9-C864-DB23-D216-8448C44D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1F07B-F0DD-70B6-6512-96493F9B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40B6-8681-98DE-9CA7-DBB6BC8D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B5BB-256F-EB43-085D-45370B559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0BE7E-5161-2587-FBC1-1EAB2BAE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76A46-7AB7-7DA9-E428-02542EAF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B7503-4FED-11EA-F766-2A35CB0D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7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1EA2-0C14-A8E2-2806-0C689516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46736-6AB0-EDF9-828E-AB47FEC6B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0A5D-E9F1-E31B-D048-A2BDCB94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DF76F-CCED-D84E-42E1-2424028E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E74-D663-A6DF-07F0-7D6C0F06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8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7F41-2B88-C173-C1EC-16983F2C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5036-3C1F-5795-7539-F4CDF4AA8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6B7E8-853C-EA82-AB1D-48168C65D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A2C94-8F9D-5073-5856-9711F4E6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6E630-8F47-BED0-6365-BAC3D35E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59911-203E-3827-58E2-2CC988C8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2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3801-4D2F-D921-1E4E-406667BB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1CA76-B102-273E-080D-CEA1802A8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7907C-C129-0353-AE8B-988827F9A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ECA51-C6C3-041A-B73C-BAE52556A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BB176-A32F-A9BC-3DD9-48CD1C58B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30AFE-0713-3305-8F0B-9D16B1C2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C7755-0672-E2CE-19ED-CDCDF40E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81DC0-D8E8-2FE2-9AA9-DC4EA026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7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FCA3-8373-256A-1068-3BEF755A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4EBEE-836B-3B98-A4C9-E4D20537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DA45E-D80F-A2D8-87C5-1D43223A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9225F-DCBA-8499-8B7D-4DB0779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07F4-85EA-D3FF-1677-5B29752E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2A767-26C7-201B-BB90-9F8FB074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26106-4AF8-56BE-6CC1-0CC52393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4B25-5379-976D-89E7-45140C57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E01CE-4084-F333-AB74-4FDFDA5C5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57DB4-4B19-BC95-E948-08DCC0123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85A02-7833-5A08-5A82-A1F2CF44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3D60C-C0AC-6C98-DCDD-5E183863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A6520-E4EC-BF85-E119-0271FFA3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4616-BF1E-EC8F-C7FC-29FEC5775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0301C-DE3C-894D-4680-58D47DDCD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4C09F-0647-E250-D9EC-BA3E348E2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A5CEB-FC0B-1D44-DB30-46A73034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D5D62-8337-6136-6DE4-159461FA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EE9F2-3E8A-0BC6-B2C0-D6B04DE3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4EA26-E5FF-99F1-601C-26FC1BA7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EF33-E2B2-5E9D-22E7-91903B7CF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6419-C036-DBD2-DBFB-07D9ECC63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9CA5-EA06-4B35-A52F-6487A4E2A240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9078-6C46-BFAF-6DCB-ADB24459A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CD96F-97D2-0862-326C-E6AEA64CA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30A4-79EE-4D9F-B959-286089EE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E87B-41C6-59F0-BBE0-A826F76CD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بنةماي سيَيةم /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بريتية لةو بابةتة زانستية تازانةى كة زاناياني دةروونزاني ئةريَني كاريان لةسةركردو طرنطيان ثيَدا كة ثيَويستة جةختي لةسةر بكريَتةوة و تويَذينةوةى زانستي لةسةر ئةنجام بدريَت ، كة  دواتر بةرهةمي ليَكؤلَينةوةكان جيَ بةجيَ بكريَـت لة بوارى ثاراستن و ضارةسةرى دةرووني يان هةر شتيَك كة ثةيوةندي بة بوارى راهيَناني ئكلينيكى  هةبيَت. لة ديارترين بابةتةكانيش بريتين لة :-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7849D-5A71-9380-CD4F-AA3A01E4A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1503"/>
          </a:xfrm>
        </p:spPr>
        <p:txBody>
          <a:bodyPr>
            <a:no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ذيري و زانياري 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ئازايةتي 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خؤشةويستي و مرؤظايةتي 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دادثةروةري.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كؤنترؤلَكردني خود.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روحيةت و بةرزي 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8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C272-4617-1DD7-AFDC-1C9833D83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بنةماي ضوارةم </a:t>
            </a: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/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بنةماي ضوارةم بريتية لة ثرؤطرامي تويَذينةوة و بابةتةكاني كة ليكؤلَينةوةى لةسةر دةكريَت لةم بوارةدا. ثرؤطرامي تويَذينةوة ضةند جؤريَكي هةية وةك (دراسةى حالة ، ثةيوةندي ، جياوازي نيَوان دوو كؤمةلَة ، ليكؤلَينةوةى تاقيكارى ، ليكؤلَينةوةى ليَكضووي تاقيكارى ) . 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2B209-E81F-C1A3-6076-0580C940F4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86026-C7D0-9D27-C02A-38D0B4210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86787" cy="1655762"/>
          </a:xfrm>
        </p:spPr>
        <p:txBody>
          <a:bodyPr>
            <a:normAutofit/>
          </a:bodyPr>
          <a:lstStyle/>
          <a:p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بةها ئاكارييةكاني دةروونزاني ئةريَني 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3575D-3C76-5207-D98F-754E982F2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 سالَي 2020 كؤمةلَيَك لة ثسثؤراني بوارى دةروونزاني ئةريَني لة زانكؤي (مليبؤرن- ئوستراليا ) ريَبةريَكي تايبةت بة بةها ئاكارييةكاني دةروونزاني ئةريَنيان دارشت كة تيايدا ئاماذةيان بة ضةند بنةمايةكي تايبةت دا لةوانة:-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546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8950-6FB1-C6F1-4BA6-03107A4F7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طةياندني سوودي طشتي /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ثيَويستة ثسثؤرى دةروونزاني ئةريَني كار بؤ تةندروستي ئةو كةسة بكات كة داواى هاوكارى و راويَذ دةكات بة هيض شيَوةيةك زياني ثيَ نةطات وة هةركاتيَك زاني ناتواني يارمةتي ثيَشكةش بكات ثيَويستة حالَةتةكة رةوانةى كةسيَكي شارةزا بكات .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F386C-2E80-C336-9939-44FEE85FF1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ضاوديَري و بةرثرسياريةتي /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ثسثؤرى دةروونزاني ئةريَني بةرثرسياريةتيةكى طرنطي هةية بةر امبةر بةو كةسانةى داواي هاوكارى دةكةن ، يارمةتيداني كةسةكة بةتةنها لةسةر راويَذكردن ناوةستيَت بةلَكو ثيَويستة بةدواداضوون بؤ حالَةتةكة بكات تا دلَنيا دةبيَـت لة طةيشتن بة ئامانجةكان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0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204C-9876-1B67-1871-79C253E0F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342900" marR="0" lvl="0" indent="-342900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ريَزطرتني مافي مرؤظ و ثاراستني كةرامةتي /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ريَزطرتني مرؤظ بةرثرسياريةتيةكى ئاكاري و ياسايية ، بؤية ثيَويستة لةسةر ثسثؤراني دةروونزاني ئةريَني كارى جددى بكةن بؤ ثاراستني مافي كةسةكان بةبيَ جياوازي كردن 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BF8DC-6A63-4F82-9250-8358C88EF8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ليَهاتووي و متمانةيي /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متمانة سةرضاوة دةطريَت لة باوةرى كةسةكة بة ثسثؤرى دةروونزاني ئةريَني ، دروستبوني ئةم متمانةية بة بنةماي تيَطةيشتني بةها ئاكارييةكةية  ثيَويستة بةردةوام هةولَي ئةوة بدةن لة ئاستي ثيَشبيني خةلَك بن لةكاتي ثيَشكةشكردني خزمةتطوزارييةكان و نهيَني ثاريَز بن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9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8190-3BFA-3C4B-462C-F8534EECE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دادثةروةرى / </a:t>
            </a:r>
            <a:r>
              <a:rPr lang="ar-IQ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مةبةست لة دادثةروةرى يةكساني مامةلَةكردن و بيَلايةني بؤ طشت ئةو كةسانةى داواى يارمةتي دةكةن .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671CB-0770-3C54-1E66-457A4C83E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سةربةخؤي / </a:t>
            </a:r>
            <a:r>
              <a:rPr lang="ar-IQ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ثيَويستة بنةماي كاركردن لةم بوارة لةسةر ئازادي تاك بيَت لةبرياردان و ئازادي هةلَسوكةوتةكاني . واتا ثسثؤرى دةروونزاني ئةريَني بؤي نيية هةولَي كؤنتؤرلَكردني كةسي بةرامبةر بدات تةنها لةبةر ئةوةى يارمةتي ثيَشةشكةش كردوة . تاكةكانيش ئازادن لة رةتكردنةوة يان قبولَكردني ئةو يارمةتي و هاوكاريانةى كة ثيَشكةشيان دةكريَت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1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693C-0AC0-2F14-BEF5-9EB0A0244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80453-9E46-CF58-B15C-4E6B23710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دروستي دةرووني / </a:t>
            </a: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ليَرةدا طرنطي دةدات بة لايةني تةندروستي بة جيَطاي طرنطي دان بة نةخؤشي و تيَكضوونةكان ، وةمةبةست لة تةندروستي ئةريَني بريتية لة كارليَك لة نيَوان هؤكارى بايؤلؤجي و كردارى و كةسايةتي تاك بةمةبةستي بة دةستهيَناني طةشة بة شيَوةيةكي تةندروست و كةمكردنةوةى هةلي نةخؤشي ، 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61F2A-F417-B7C9-C62D-0739B1F8D421}"/>
              </a:ext>
            </a:extLst>
          </p:cNvPr>
          <p:cNvSpPr txBox="1"/>
          <p:nvPr/>
        </p:nvSpPr>
        <p:spPr>
          <a:xfrm>
            <a:off x="2658577" y="2100715"/>
            <a:ext cx="6874845" cy="1056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تطبيقاتي</a:t>
            </a: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دةروونزاني ئةريَني .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تطبيقاتي</a:t>
            </a:r>
            <a:r>
              <a:rPr lang="ar-IQ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دةروونزاني ئةريَني بة شيَوةيةكي طشتي ئةمانةن :-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201B-96B1-7184-05FA-95DB43FAF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4636"/>
            <a:ext cx="9144000" cy="2492943"/>
          </a:xfrm>
        </p:spPr>
        <p:txBody>
          <a:bodyPr>
            <a:normAutofit/>
          </a:bodyPr>
          <a:lstStyle/>
          <a:p>
            <a:r>
              <a:rPr lang="ar-IQ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ضارةسةرى دةرووني ئةريَني / </a:t>
            </a: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ئةم جؤرة ضارةسةرة ئاراستةيةكي زانستية سةرةتا بؤ ئةوة هاتة كايةوة كة ضارةسةرى نةخؤشي خةمؤكي بكات لةدواي ئةوةدا ضةندين جؤرى ضارةسةريان طةشة ثيَدا بةمةستي طةشةكردني هةستي ئةريَني و ثةيوةندي نيَوان تاكةكان 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5665A-596A-BE92-507A-62FDA2FEE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زانستي دةمارى ئةريَني / </a:t>
            </a:r>
            <a:r>
              <a:rPr lang="ar-IQ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ليَكؤلَةراني ئةم بوارة طرنطي دةدةن بة ثرؤسة دةماريةكان ثةيوةست بةلايةني زانيارى تاكةكان ئةطةر هاتوو تيَطةيشتن لةم بوارة روويدا ئةوا دةتوانين ذيانيَكي خؤش بؤ تاك و كؤمةلَطا دابين بكةين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519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بنةماي سيَيةم / بريتية لةو بابةتة زانستية تازانةى كة زاناياني دةروونزاني ئةريَني كاريان لةسةركردو طرنطيان ثيَدا كة ثيَويستة جةختي لةسةر بكريَتةوة و تويَذينةوةى زانستي لةسةر ئةنجام بدريَت ، كة  دواتر بةرهةمي ليَكؤلَينةوةكان جيَ بةجيَ بكريَـت لة بوارى ثاراستن و ضارةسةرى دةرووني يان هةر شتيَك كة ثةيوةندي بة بوارى راهيَناني ئكلينيكى  هةبيَت. لة ديارترين بابةتةكانيش بريتين لة :- </vt:lpstr>
      <vt:lpstr>بنةماي ضوارةم / بنةماي ضوارةم بريتية لة ثرؤطرامي تويَذينةوة و بابةتةكاني كة ليكؤلَينةوةى لةسةر دةكريَت لةم بوارةدا. ثرؤطرامي تويَذينةوة ضةند جؤريَكي هةية وةك (دراسةى حالة ، ثةيوةندي ، جياوازي نيَوان دوو كؤمةلَة ، ليكؤلَينةوةى تاقيكارى ، ليكؤلَينةوةى ليَكضووي تاقيكارى ) .  </vt:lpstr>
      <vt:lpstr>بةها ئاكارييةكاني دةروونزاني ئةريَني . </vt:lpstr>
      <vt:lpstr>طةياندني سوودي طشتي / ثيَويستة ثسثؤرى دةروونزاني ئةريَني كار بؤ تةندروستي ئةو كةسة بكات كة داواى هاوكارى و راويَذ دةكات بة هيض شيَوةيةك زياني ثيَ نةطات وة هةركاتيَك زاني ناتواني يارمةتي ثيَشكةش بكات ثيَويستة حالَةتةكة رةوانةى كةسيَكي شارةزا بكات .  </vt:lpstr>
      <vt:lpstr>ريَزطرتني مافي مرؤظ و ثاراستني كةرامةتي / ريَزطرتني مرؤظ بةرثرسياريةتيةكى ئاكاري و ياسايية ، بؤية ثيَويستة لةسةر ثسثؤراني دةروونزاني ئةريَني كارى جددى بكةن بؤ ثاراستني مافي كةسةكان بةبيَ جياوازي كردن . </vt:lpstr>
      <vt:lpstr>دادثةروةرى / مةبةست لة دادثةروةرى يةكساني مامةلَةكردن و بيَلايةني بؤ طشت ئةو كةسانةى داواى يارمةتي دةكةن . </vt:lpstr>
      <vt:lpstr>PowerPoint Presentation</vt:lpstr>
      <vt:lpstr>ضارةسةرى دةرووني ئةريَني / ئةم جؤرة ضارةسةرة ئاراستةيةكي زانستية سةرةتا بؤ ئةوة هاتة كايةوة كة ضارةسةرى نةخؤشي خةمؤكي بكات لةدواي ئةوةدا ضةندين جؤرى ضارةسةريان طةشة ثيَدا بةمةستي طةشةكردني هةستي ئةريَني و ثةيوةندي نيَوان تاكةكان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بنةماي سيَيةم / بريتية لةو بابةتة زانستية تازانةى كة زاناياني دةروونزاني ئةريَني كاريان لةسةركردو طرنطيان ثيَدا كة ثيَويستة جةختي لةسةر بكريَتةوة و تويَذينةوةى زانستي لةسةر ئةنجام بدريَت ، كة  دواتر بةرهةمي ليَكؤلَينةوةكان جيَ بةجيَ بكريَـت لة بوارى ثاراستن و ضارةسةرى دةرووني يان هةر شتيَك كة ثةيوةندي بة بوارى راهيَناني ئكلينيكى  هةبيَت. لة ديارترين بابةتةكانيش بريتين لة :- </dc:title>
  <dc:creator>S I N O</dc:creator>
  <cp:lastModifiedBy>S I N O</cp:lastModifiedBy>
  <cp:revision>1</cp:revision>
  <dcterms:created xsi:type="dcterms:W3CDTF">2023-11-11T20:22:55Z</dcterms:created>
  <dcterms:modified xsi:type="dcterms:W3CDTF">2023-11-11T20:23:07Z</dcterms:modified>
</cp:coreProperties>
</file>